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0" r:id="rId4"/>
  </p:sldMasterIdLst>
  <p:notesMasterIdLst>
    <p:notesMasterId r:id="rId7"/>
  </p:notesMasterIdLst>
  <p:sldIdLst>
    <p:sldId id="2147469994" r:id="rId5"/>
    <p:sldId id="2147469992" r:id="rId6"/>
  </p:sldIdLst>
  <p:sldSz cx="7772400" cy="12801600"/>
  <p:notesSz cx="6858000" cy="9144000"/>
  <p:defaultTextStyle>
    <a:defPPr>
      <a:defRPr lang="en-US"/>
    </a:defPPr>
    <a:lvl1pPr marL="0" algn="l" defTabSz="1055035" rtl="0" eaLnBrk="1" latinLnBrk="0" hangingPunct="1">
      <a:defRPr sz="2077" kern="1200">
        <a:solidFill>
          <a:schemeClr val="tx1"/>
        </a:solidFill>
        <a:latin typeface="+mn-lt"/>
        <a:ea typeface="+mn-ea"/>
        <a:cs typeface="+mn-cs"/>
      </a:defRPr>
    </a:lvl1pPr>
    <a:lvl2pPr marL="527517" algn="l" defTabSz="1055035" rtl="0" eaLnBrk="1" latinLnBrk="0" hangingPunct="1">
      <a:defRPr sz="2077" kern="1200">
        <a:solidFill>
          <a:schemeClr val="tx1"/>
        </a:solidFill>
        <a:latin typeface="+mn-lt"/>
        <a:ea typeface="+mn-ea"/>
        <a:cs typeface="+mn-cs"/>
      </a:defRPr>
    </a:lvl2pPr>
    <a:lvl3pPr marL="1055035" algn="l" defTabSz="1055035" rtl="0" eaLnBrk="1" latinLnBrk="0" hangingPunct="1">
      <a:defRPr sz="2077" kern="1200">
        <a:solidFill>
          <a:schemeClr val="tx1"/>
        </a:solidFill>
        <a:latin typeface="+mn-lt"/>
        <a:ea typeface="+mn-ea"/>
        <a:cs typeface="+mn-cs"/>
      </a:defRPr>
    </a:lvl3pPr>
    <a:lvl4pPr marL="1582552" algn="l" defTabSz="1055035" rtl="0" eaLnBrk="1" latinLnBrk="0" hangingPunct="1">
      <a:defRPr sz="2077" kern="1200">
        <a:solidFill>
          <a:schemeClr val="tx1"/>
        </a:solidFill>
        <a:latin typeface="+mn-lt"/>
        <a:ea typeface="+mn-ea"/>
        <a:cs typeface="+mn-cs"/>
      </a:defRPr>
    </a:lvl4pPr>
    <a:lvl5pPr marL="2110069" algn="l" defTabSz="1055035" rtl="0" eaLnBrk="1" latinLnBrk="0" hangingPunct="1">
      <a:defRPr sz="2077" kern="1200">
        <a:solidFill>
          <a:schemeClr val="tx1"/>
        </a:solidFill>
        <a:latin typeface="+mn-lt"/>
        <a:ea typeface="+mn-ea"/>
        <a:cs typeface="+mn-cs"/>
      </a:defRPr>
    </a:lvl5pPr>
    <a:lvl6pPr marL="2637587" algn="l" defTabSz="1055035" rtl="0" eaLnBrk="1" latinLnBrk="0" hangingPunct="1">
      <a:defRPr sz="2077" kern="1200">
        <a:solidFill>
          <a:schemeClr val="tx1"/>
        </a:solidFill>
        <a:latin typeface="+mn-lt"/>
        <a:ea typeface="+mn-ea"/>
        <a:cs typeface="+mn-cs"/>
      </a:defRPr>
    </a:lvl6pPr>
    <a:lvl7pPr marL="3165104" algn="l" defTabSz="1055035" rtl="0" eaLnBrk="1" latinLnBrk="0" hangingPunct="1">
      <a:defRPr sz="2077" kern="1200">
        <a:solidFill>
          <a:schemeClr val="tx1"/>
        </a:solidFill>
        <a:latin typeface="+mn-lt"/>
        <a:ea typeface="+mn-ea"/>
        <a:cs typeface="+mn-cs"/>
      </a:defRPr>
    </a:lvl7pPr>
    <a:lvl8pPr marL="3692622" algn="l" defTabSz="1055035" rtl="0" eaLnBrk="1" latinLnBrk="0" hangingPunct="1">
      <a:defRPr sz="2077" kern="1200">
        <a:solidFill>
          <a:schemeClr val="tx1"/>
        </a:solidFill>
        <a:latin typeface="+mn-lt"/>
        <a:ea typeface="+mn-ea"/>
        <a:cs typeface="+mn-cs"/>
      </a:defRPr>
    </a:lvl8pPr>
    <a:lvl9pPr marL="4220139" algn="l" defTabSz="1055035" rtl="0" eaLnBrk="1" latinLnBrk="0" hangingPunct="1">
      <a:defRPr sz="2077"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BC3772-5B36-4E61-A8D2-925840ABF569}">
          <p14:sldIdLst>
            <p14:sldId id="2147469994"/>
            <p14:sldId id="214746999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BADF"/>
    <a:srgbClr val="9A9DF9"/>
    <a:srgbClr val="B8B3DE"/>
    <a:srgbClr val="B7B2DD"/>
    <a:srgbClr val="BAB5E0"/>
    <a:srgbClr val="C0BCE3"/>
    <a:srgbClr val="A9A6CB"/>
    <a:srgbClr val="493DAD"/>
    <a:srgbClr val="ACACAC"/>
    <a:srgbClr val="9F9F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BFA1A8-DB31-496C-AA37-1BC2619096FC}" v="2" dt="2023-03-23T15:10:41.0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71" autoAdjust="0"/>
  </p:normalViewPr>
  <p:slideViewPr>
    <p:cSldViewPr snapToGrid="0">
      <p:cViewPr varScale="1">
        <p:scale>
          <a:sx n="78" d="100"/>
          <a:sy n="78" d="100"/>
        </p:scale>
        <p:origin x="4576"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7EF8F-5B74-496C-8119-2315B1EA80C3}" type="datetimeFigureOut">
              <a:rPr lang="en-US" smtClean="0"/>
              <a:t>4/4/2023</a:t>
            </a:fld>
            <a:endParaRPr lang="en-US"/>
          </a:p>
        </p:txBody>
      </p:sp>
      <p:sp>
        <p:nvSpPr>
          <p:cNvPr id="4" name="Slide Image Placeholder 3"/>
          <p:cNvSpPr>
            <a:spLocks noGrp="1" noRot="1" noChangeAspect="1"/>
          </p:cNvSpPr>
          <p:nvPr>
            <p:ph type="sldImg" idx="2"/>
          </p:nvPr>
        </p:nvSpPr>
        <p:spPr>
          <a:xfrm>
            <a:off x="2492375" y="1143000"/>
            <a:ext cx="18732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4B7CC6-5988-4597-88DD-938C394AB596}" type="slidenum">
              <a:rPr lang="en-US" smtClean="0"/>
              <a:t>‹#›</a:t>
            </a:fld>
            <a:endParaRPr lang="en-US"/>
          </a:p>
        </p:txBody>
      </p:sp>
    </p:spTree>
    <p:extLst>
      <p:ext uri="{BB962C8B-B14F-4D97-AF65-F5344CB8AC3E}">
        <p14:creationId xmlns:p14="http://schemas.microsoft.com/office/powerpoint/2010/main" val="1082522336"/>
      </p:ext>
    </p:extLst>
  </p:cSld>
  <p:clrMap bg1="lt1" tx1="dk1" bg2="lt2" tx2="dk2" accent1="accent1" accent2="accent2" accent3="accent3" accent4="accent4" accent5="accent5" accent6="accent6" hlink="hlink" folHlink="folHlink"/>
  <p:notesStyle>
    <a:lvl1pPr marL="0" algn="l" defTabSz="1055035" rtl="0" eaLnBrk="1" latinLnBrk="0" hangingPunct="1">
      <a:defRPr sz="1385" kern="1200">
        <a:solidFill>
          <a:schemeClr val="tx1"/>
        </a:solidFill>
        <a:latin typeface="+mn-lt"/>
        <a:ea typeface="+mn-ea"/>
        <a:cs typeface="+mn-cs"/>
      </a:defRPr>
    </a:lvl1pPr>
    <a:lvl2pPr marL="527517" algn="l" defTabSz="1055035" rtl="0" eaLnBrk="1" latinLnBrk="0" hangingPunct="1">
      <a:defRPr sz="1385" kern="1200">
        <a:solidFill>
          <a:schemeClr val="tx1"/>
        </a:solidFill>
        <a:latin typeface="+mn-lt"/>
        <a:ea typeface="+mn-ea"/>
        <a:cs typeface="+mn-cs"/>
      </a:defRPr>
    </a:lvl2pPr>
    <a:lvl3pPr marL="1055035" algn="l" defTabSz="1055035" rtl="0" eaLnBrk="1" latinLnBrk="0" hangingPunct="1">
      <a:defRPr sz="1385" kern="1200">
        <a:solidFill>
          <a:schemeClr val="tx1"/>
        </a:solidFill>
        <a:latin typeface="+mn-lt"/>
        <a:ea typeface="+mn-ea"/>
        <a:cs typeface="+mn-cs"/>
      </a:defRPr>
    </a:lvl3pPr>
    <a:lvl4pPr marL="1582552" algn="l" defTabSz="1055035" rtl="0" eaLnBrk="1" latinLnBrk="0" hangingPunct="1">
      <a:defRPr sz="1385" kern="1200">
        <a:solidFill>
          <a:schemeClr val="tx1"/>
        </a:solidFill>
        <a:latin typeface="+mn-lt"/>
        <a:ea typeface="+mn-ea"/>
        <a:cs typeface="+mn-cs"/>
      </a:defRPr>
    </a:lvl4pPr>
    <a:lvl5pPr marL="2110069" algn="l" defTabSz="1055035" rtl="0" eaLnBrk="1" latinLnBrk="0" hangingPunct="1">
      <a:defRPr sz="1385" kern="1200">
        <a:solidFill>
          <a:schemeClr val="tx1"/>
        </a:solidFill>
        <a:latin typeface="+mn-lt"/>
        <a:ea typeface="+mn-ea"/>
        <a:cs typeface="+mn-cs"/>
      </a:defRPr>
    </a:lvl5pPr>
    <a:lvl6pPr marL="2637587" algn="l" defTabSz="1055035" rtl="0" eaLnBrk="1" latinLnBrk="0" hangingPunct="1">
      <a:defRPr sz="1385" kern="1200">
        <a:solidFill>
          <a:schemeClr val="tx1"/>
        </a:solidFill>
        <a:latin typeface="+mn-lt"/>
        <a:ea typeface="+mn-ea"/>
        <a:cs typeface="+mn-cs"/>
      </a:defRPr>
    </a:lvl6pPr>
    <a:lvl7pPr marL="3165104" algn="l" defTabSz="1055035" rtl="0" eaLnBrk="1" latinLnBrk="0" hangingPunct="1">
      <a:defRPr sz="1385" kern="1200">
        <a:solidFill>
          <a:schemeClr val="tx1"/>
        </a:solidFill>
        <a:latin typeface="+mn-lt"/>
        <a:ea typeface="+mn-ea"/>
        <a:cs typeface="+mn-cs"/>
      </a:defRPr>
    </a:lvl7pPr>
    <a:lvl8pPr marL="3692622" algn="l" defTabSz="1055035" rtl="0" eaLnBrk="1" latinLnBrk="0" hangingPunct="1">
      <a:defRPr sz="1385" kern="1200">
        <a:solidFill>
          <a:schemeClr val="tx1"/>
        </a:solidFill>
        <a:latin typeface="+mn-lt"/>
        <a:ea typeface="+mn-ea"/>
        <a:cs typeface="+mn-cs"/>
      </a:defRPr>
    </a:lvl8pPr>
    <a:lvl9pPr marL="4220139" algn="l" defTabSz="1055035" rtl="0" eaLnBrk="1" latinLnBrk="0" hangingPunct="1">
      <a:defRPr sz="138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4B7CC6-5988-4597-88DD-938C394AB596}" type="slidenum">
              <a:rPr lang="en-US" smtClean="0"/>
              <a:t>1</a:t>
            </a:fld>
            <a:endParaRPr lang="en-US"/>
          </a:p>
        </p:txBody>
      </p:sp>
    </p:spTree>
    <p:extLst>
      <p:ext uri="{BB962C8B-B14F-4D97-AF65-F5344CB8AC3E}">
        <p14:creationId xmlns:p14="http://schemas.microsoft.com/office/powerpoint/2010/main" val="1840216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 Title_1">
    <p:bg>
      <p:bgPr>
        <a:solidFill>
          <a:srgbClr val="493DA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75018" y="1165045"/>
            <a:ext cx="2657027" cy="276999"/>
          </a:xfrm>
        </p:spPr>
        <p:txBody>
          <a:bodyPr anchor="b" anchorCtr="0">
            <a:spAutoFit/>
          </a:bodyPr>
          <a:lstStyle>
            <a:lvl1pPr>
              <a:defRPr sz="1800">
                <a:solidFill>
                  <a:schemeClr val="bg1"/>
                </a:solidFill>
              </a:defRPr>
            </a:lvl1pPr>
          </a:lstStyle>
          <a:p>
            <a:r>
              <a:rPr lang="en-US"/>
              <a:t>Header</a:t>
            </a:r>
          </a:p>
        </p:txBody>
      </p:sp>
      <p:sp>
        <p:nvSpPr>
          <p:cNvPr id="5" name="Text Placeholder 4"/>
          <p:cNvSpPr>
            <a:spLocks noGrp="1"/>
          </p:cNvSpPr>
          <p:nvPr>
            <p:ph type="body" sz="quarter" idx="12" hasCustomPrompt="1"/>
          </p:nvPr>
        </p:nvSpPr>
        <p:spPr>
          <a:xfrm>
            <a:off x="371052" y="2242590"/>
            <a:ext cx="2654922" cy="190501"/>
          </a:xfrm>
          <a:noFill/>
        </p:spPr>
        <p:txBody>
          <a:bodyPr wrap="square" lIns="0" tIns="0" rIns="0" bIns="0">
            <a:spAutoFit/>
          </a:bodyPr>
          <a:lstStyle>
            <a:lvl1pPr marL="0" indent="0">
              <a:spcBef>
                <a:spcPts val="0"/>
              </a:spcBef>
              <a:buNone/>
              <a:defRPr sz="1200" spc="0" baseline="0">
                <a:solidFill>
                  <a:schemeClr val="bg1"/>
                </a:solidFill>
                <a:latin typeface="+mn-lt"/>
                <a:cs typeface="Segoe UI" panose="020B0502040204020203" pitchFamily="34" charset="0"/>
              </a:defRPr>
            </a:lvl1pPr>
          </a:lstStyle>
          <a:p>
            <a:pPr lvl="0"/>
            <a:r>
              <a:rPr lang="en-US"/>
              <a:t>Sub-head</a:t>
            </a:r>
          </a:p>
        </p:txBody>
      </p:sp>
      <p:pic>
        <p:nvPicPr>
          <p:cNvPr id="3" name="Picture 2" descr="Microsoft Teams Logo">
            <a:extLst>
              <a:ext uri="{FF2B5EF4-FFF2-40B4-BE49-F238E27FC236}">
                <a16:creationId xmlns:a16="http://schemas.microsoft.com/office/drawing/2014/main" id="{A9984C23-C2F1-E635-066D-62D7C4FE5FDB}"/>
              </a:ext>
            </a:extLst>
          </p:cNvPr>
          <p:cNvPicPr>
            <a:picLocks noChangeAspect="1"/>
          </p:cNvPicPr>
          <p:nvPr userDrawn="1"/>
        </p:nvPicPr>
        <p:blipFill>
          <a:blip r:embed="rId2"/>
          <a:stretch>
            <a:fillRect/>
          </a:stretch>
        </p:blipFill>
        <p:spPr>
          <a:xfrm>
            <a:off x="5626135" y="204102"/>
            <a:ext cx="1775213" cy="596304"/>
          </a:xfrm>
          <a:prstGeom prst="rect">
            <a:avLst/>
          </a:prstGeom>
        </p:spPr>
      </p:pic>
      <p:sp>
        <p:nvSpPr>
          <p:cNvPr id="4" name="Text Placeholder 22">
            <a:extLst>
              <a:ext uri="{FF2B5EF4-FFF2-40B4-BE49-F238E27FC236}">
                <a16:creationId xmlns:a16="http://schemas.microsoft.com/office/drawing/2014/main" id="{345DF594-82D0-DA53-687F-0808E2457E82}"/>
              </a:ext>
            </a:extLst>
          </p:cNvPr>
          <p:cNvSpPr>
            <a:spLocks noGrp="1"/>
          </p:cNvSpPr>
          <p:nvPr>
            <p:ph type="body" sz="quarter" idx="14" hasCustomPrompt="1"/>
          </p:nvPr>
        </p:nvSpPr>
        <p:spPr>
          <a:xfrm>
            <a:off x="514200" y="12156413"/>
            <a:ext cx="6916909" cy="143585"/>
          </a:xfrm>
        </p:spPr>
        <p:txBody>
          <a:bodyPr/>
          <a:lstStyle>
            <a:lvl1pPr marL="0" indent="0">
              <a:buFontTx/>
              <a:buNone/>
              <a:defRPr sz="1000">
                <a:solidFill>
                  <a:schemeClr val="bg1"/>
                </a:solidFill>
              </a:defRPr>
            </a:lvl1pPr>
          </a:lstStyle>
          <a:p>
            <a:pPr marL="97357" marR="0" lvl="0" indent="-97357" algn="l" defTabSz="3972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a:pPr>
            <a:r>
              <a:rPr kumimoji="0" lang="en-US" sz="1022"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rPr>
              <a:t>Insert your company’s contact information here: email, phone, website, etc. or delete this box.</a:t>
            </a:r>
          </a:p>
        </p:txBody>
      </p:sp>
      <p:sp>
        <p:nvSpPr>
          <p:cNvPr id="6" name="Picture Placeholder 17">
            <a:extLst>
              <a:ext uri="{FF2B5EF4-FFF2-40B4-BE49-F238E27FC236}">
                <a16:creationId xmlns:a16="http://schemas.microsoft.com/office/drawing/2014/main" id="{6B8ABDA3-050F-3A15-2699-EF74A5FBEB0F}"/>
              </a:ext>
            </a:extLst>
          </p:cNvPr>
          <p:cNvSpPr>
            <a:spLocks noGrp="1"/>
          </p:cNvSpPr>
          <p:nvPr>
            <p:ph type="pic" sz="quarter" idx="10" hasCustomPrompt="1"/>
          </p:nvPr>
        </p:nvSpPr>
        <p:spPr>
          <a:xfrm>
            <a:off x="371051" y="202962"/>
            <a:ext cx="1833305" cy="541338"/>
          </a:xfrm>
        </p:spPr>
        <p:txBody>
          <a:bodyPr lIns="91440" tIns="91440" rIns="91440" bIns="91440" anchor="ctr">
            <a:noAutofit/>
          </a:bodyPr>
          <a:lstStyle>
            <a:lvl1pPr marL="0" indent="0">
              <a:spcBef>
                <a:spcPts val="0"/>
              </a:spcBef>
              <a:buNone/>
              <a:defRPr sz="900">
                <a:solidFill>
                  <a:schemeClr val="bg1"/>
                </a:solidFill>
              </a:defRPr>
            </a:lvl1pPr>
          </a:lstStyle>
          <a:p>
            <a:r>
              <a:rPr lang="en-US" dirty="0"/>
              <a:t>Insert your white logo </a:t>
            </a:r>
            <a:br>
              <a:rPr lang="en-US" dirty="0"/>
            </a:br>
            <a:r>
              <a:rPr lang="en-US" dirty="0"/>
              <a:t>with a transparent background here or delete this box</a:t>
            </a:r>
          </a:p>
        </p:txBody>
      </p:sp>
    </p:spTree>
    <p:extLst>
      <p:ext uri="{BB962C8B-B14F-4D97-AF65-F5344CB8AC3E}">
        <p14:creationId xmlns:p14="http://schemas.microsoft.com/office/powerpoint/2010/main" val="7616404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4660" userDrawn="1">
          <p15:clr>
            <a:srgbClr val="5ACBF0"/>
          </p15:clr>
        </p15:guide>
        <p15:guide id="3" pos="2139" userDrawn="1">
          <p15:clr>
            <a:srgbClr val="5ACBF0"/>
          </p15:clr>
        </p15:guide>
        <p15:guide id="5" orient="horz" pos="4032" userDrawn="1">
          <p15:clr>
            <a:srgbClr val="FBAE40"/>
          </p15:clr>
        </p15:guide>
        <p15:guide id="6" orient="horz" pos="4160" userDrawn="1">
          <p15:clr>
            <a:srgbClr val="5ACBF0"/>
          </p15:clr>
        </p15:guide>
        <p15:guide id="7" pos="1910" userDrawn="1">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 Title_1">
    <p:bg>
      <p:bgPr>
        <a:solidFill>
          <a:srgbClr val="493DA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75018" y="1165045"/>
            <a:ext cx="3844765" cy="276999"/>
          </a:xfrm>
        </p:spPr>
        <p:txBody>
          <a:bodyPr wrap="square" anchor="b" anchorCtr="0">
            <a:spAutoFit/>
          </a:bodyPr>
          <a:lstStyle>
            <a:lvl1pPr>
              <a:defRPr sz="1800">
                <a:solidFill>
                  <a:schemeClr val="bg1"/>
                </a:solidFill>
              </a:defRPr>
            </a:lvl1pPr>
          </a:lstStyle>
          <a:p>
            <a:r>
              <a:rPr lang="en-US"/>
              <a:t>Header</a:t>
            </a:r>
          </a:p>
        </p:txBody>
      </p:sp>
      <p:sp>
        <p:nvSpPr>
          <p:cNvPr id="5" name="Text Placeholder 4"/>
          <p:cNvSpPr>
            <a:spLocks noGrp="1"/>
          </p:cNvSpPr>
          <p:nvPr>
            <p:ph type="body" sz="quarter" idx="12" hasCustomPrompt="1"/>
          </p:nvPr>
        </p:nvSpPr>
        <p:spPr>
          <a:xfrm>
            <a:off x="371051" y="2212522"/>
            <a:ext cx="3841719" cy="184666"/>
          </a:xfrm>
          <a:noFill/>
        </p:spPr>
        <p:txBody>
          <a:bodyPr wrap="square" lIns="0" tIns="0" rIns="0" bIns="0">
            <a:spAutoFit/>
          </a:bodyPr>
          <a:lstStyle>
            <a:lvl1pPr marL="0" indent="0">
              <a:spcBef>
                <a:spcPts val="0"/>
              </a:spcBef>
              <a:buNone/>
              <a:defRPr sz="1200" spc="0" baseline="0">
                <a:solidFill>
                  <a:schemeClr val="bg1"/>
                </a:solidFill>
                <a:latin typeface="+mn-lt"/>
                <a:cs typeface="Segoe UI" panose="020B0502040204020203" pitchFamily="34" charset="0"/>
              </a:defRPr>
            </a:lvl1pPr>
          </a:lstStyle>
          <a:p>
            <a:pPr lvl="0"/>
            <a:r>
              <a:rPr lang="en-US"/>
              <a:t>Sub-head</a:t>
            </a:r>
          </a:p>
        </p:txBody>
      </p:sp>
      <p:sp>
        <p:nvSpPr>
          <p:cNvPr id="3" name="Rectangle: Top Corners Rounded 2">
            <a:extLst>
              <a:ext uri="{FF2B5EF4-FFF2-40B4-BE49-F238E27FC236}">
                <a16:creationId xmlns:a16="http://schemas.microsoft.com/office/drawing/2014/main" id="{7742B165-8FF8-57C8-329B-CDC91582E3C2}"/>
              </a:ext>
              <a:ext uri="{C183D7F6-B498-43B3-948B-1728B52AA6E4}">
                <adec:decorative xmlns:adec="http://schemas.microsoft.com/office/drawing/2017/decorative" val="1"/>
              </a:ext>
            </a:extLst>
          </p:cNvPr>
          <p:cNvSpPr/>
          <p:nvPr userDrawn="1"/>
        </p:nvSpPr>
        <p:spPr bwMode="auto">
          <a:xfrm rot="16200000" flipH="1">
            <a:off x="3774218" y="8095997"/>
            <a:ext cx="596304" cy="7400060"/>
          </a:xfrm>
          <a:prstGeom prst="round2SameRect">
            <a:avLst>
              <a:gd name="adj1" fmla="val 50000"/>
              <a:gd name="adj2" fmla="val 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4" name="Oval 3">
            <a:extLst>
              <a:ext uri="{FF2B5EF4-FFF2-40B4-BE49-F238E27FC236}">
                <a16:creationId xmlns:a16="http://schemas.microsoft.com/office/drawing/2014/main" id="{C6D21293-902C-B7B1-B41A-E588F8D21838}"/>
              </a:ext>
              <a:ext uri="{C183D7F6-B498-43B3-948B-1728B52AA6E4}">
                <adec:decorative xmlns:adec="http://schemas.microsoft.com/office/drawing/2017/decorative" val="1"/>
              </a:ext>
            </a:extLst>
          </p:cNvPr>
          <p:cNvSpPr/>
          <p:nvPr userDrawn="1"/>
        </p:nvSpPr>
        <p:spPr bwMode="auto">
          <a:xfrm>
            <a:off x="432336" y="11547731"/>
            <a:ext cx="496595" cy="496591"/>
          </a:xfrm>
          <a:prstGeom prst="ellips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pic>
        <p:nvPicPr>
          <p:cNvPr id="6" name="Graphic 5" descr="Icon of an index finger interacting with a button">
            <a:extLst>
              <a:ext uri="{FF2B5EF4-FFF2-40B4-BE49-F238E27FC236}">
                <a16:creationId xmlns:a16="http://schemas.microsoft.com/office/drawing/2014/main" id="{AF42CBED-A338-1C97-8736-CFB475F32FE9}"/>
              </a:ext>
            </a:extLst>
          </p:cNvPr>
          <p:cNvPicPr>
            <a:picLocks/>
          </p:cNvPicPr>
          <p:nvPr userDrawn="1"/>
        </p:nvPicPr>
        <p:blipFill>
          <a:blip r:embed="rId2">
            <a:extLst>
              <a:ext uri="{96DAC541-7B7A-43D3-8B79-37D633B846F1}">
                <asvg:svgBlip xmlns:asvg="http://schemas.microsoft.com/office/drawing/2016/SVG/main" r:embed="rId3"/>
              </a:ext>
            </a:extLst>
          </a:blip>
          <a:stretch>
            <a:fillRect/>
          </a:stretch>
        </p:blipFill>
        <p:spPr>
          <a:xfrm>
            <a:off x="514200" y="11629593"/>
            <a:ext cx="332869" cy="332869"/>
          </a:xfrm>
          <a:prstGeom prst="rect">
            <a:avLst/>
          </a:prstGeom>
        </p:spPr>
      </p:pic>
      <p:sp>
        <p:nvSpPr>
          <p:cNvPr id="7" name="TextBox 6">
            <a:extLst>
              <a:ext uri="{FF2B5EF4-FFF2-40B4-BE49-F238E27FC236}">
                <a16:creationId xmlns:a16="http://schemas.microsoft.com/office/drawing/2014/main" id="{CB80782A-3AE3-2CFE-06E6-0F535921F205}"/>
              </a:ext>
            </a:extLst>
          </p:cNvPr>
          <p:cNvSpPr txBox="1"/>
          <p:nvPr userDrawn="1"/>
        </p:nvSpPr>
        <p:spPr>
          <a:xfrm>
            <a:off x="1098021" y="11703694"/>
            <a:ext cx="3841153" cy="184666"/>
          </a:xfrm>
          <a:prstGeom prst="rect">
            <a:avLst/>
          </a:prstGeom>
          <a:noFill/>
        </p:spPr>
        <p:txBody>
          <a:bodyPr wrap="square" lIns="0" tIns="0" rIns="0" bIns="0" anchor="ctr">
            <a:spAutoFit/>
          </a:bodyPr>
          <a:lstStyle/>
          <a:p>
            <a:pPr>
              <a:spcBef>
                <a:spcPts val="200"/>
              </a:spcBef>
            </a:pPr>
            <a:r>
              <a:rPr lang="en-US" sz="1200" dirty="0">
                <a:solidFill>
                  <a:schemeClr val="bg1"/>
                </a:solidFill>
                <a:latin typeface="+mj-lt"/>
                <a:ea typeface="Times New Roman" panose="02020603050405020304" pitchFamily="18" charset="0"/>
                <a:cs typeface="Times New Roman" panose="02020603050405020304" pitchFamily="18" charset="0"/>
              </a:rPr>
              <a:t>Get Microsoft Teams Essentials for your business today.</a:t>
            </a:r>
            <a:endParaRPr lang="en-US" sz="1200" u="sng" dirty="0">
              <a:solidFill>
                <a:schemeClr val="bg1"/>
              </a:solidFill>
              <a:latin typeface="+mj-lt"/>
              <a:ea typeface="Times New Roman" panose="02020603050405020304" pitchFamily="18" charset="0"/>
              <a:cs typeface="Times New Roman" panose="02020603050405020304" pitchFamily="18" charset="0"/>
            </a:endParaRPr>
          </a:p>
        </p:txBody>
      </p:sp>
      <p:sp>
        <p:nvSpPr>
          <p:cNvPr id="9" name="Rectangle: Rounded Corners 8">
            <a:extLst>
              <a:ext uri="{FF2B5EF4-FFF2-40B4-BE49-F238E27FC236}">
                <a16:creationId xmlns:a16="http://schemas.microsoft.com/office/drawing/2014/main" id="{9D59AB49-F17E-4B2A-CBBE-9F1BFE5A3739}"/>
              </a:ext>
              <a:ext uri="{C183D7F6-B498-43B3-948B-1728B52AA6E4}">
                <adec:decorative xmlns:adec="http://schemas.microsoft.com/office/drawing/2017/decorative" val="1"/>
              </a:ext>
            </a:extLst>
          </p:cNvPr>
          <p:cNvSpPr/>
          <p:nvPr userDrawn="1"/>
        </p:nvSpPr>
        <p:spPr bwMode="auto">
          <a:xfrm>
            <a:off x="0" y="12415839"/>
            <a:ext cx="7772400" cy="385762"/>
          </a:xfrm>
          <a:prstGeom prst="roundRect">
            <a:avLst>
              <a:gd name="adj" fmla="val 0"/>
            </a:avLst>
          </a:prstGeom>
          <a:gradFill>
            <a:gsLst>
              <a:gs pos="0">
                <a:schemeClr val="bg1">
                  <a:alpha val="76000"/>
                </a:schemeClr>
              </a:gs>
              <a:gs pos="100000">
                <a:schemeClr val="accent4">
                  <a:alpha val="74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1" name="TextBox 10">
            <a:extLst>
              <a:ext uri="{FF2B5EF4-FFF2-40B4-BE49-F238E27FC236}">
                <a16:creationId xmlns:a16="http://schemas.microsoft.com/office/drawing/2014/main" id="{48E05235-D4F5-68A9-B629-E694FB48FF56}"/>
              </a:ext>
            </a:extLst>
          </p:cNvPr>
          <p:cNvSpPr txBox="1"/>
          <p:nvPr userDrawn="1"/>
        </p:nvSpPr>
        <p:spPr>
          <a:xfrm>
            <a:off x="371052" y="12527929"/>
            <a:ext cx="6408806" cy="161583"/>
          </a:xfrm>
          <a:prstGeom prst="rect">
            <a:avLst/>
          </a:prstGeom>
          <a:noFill/>
        </p:spPr>
        <p:txBody>
          <a:bodyPr wrap="none" lIns="0" tIns="0" rIns="0" bIns="0" anchor="ctr">
            <a:spAutoFit/>
          </a:bodyPr>
          <a:lstStyle/>
          <a:p>
            <a:r>
              <a:rPr lang="en-US" sz="1050" dirty="0"/>
              <a:t>© 2021 Microsoft Corporation. All rights reserved. This material is provided for informational purposes only. </a:t>
            </a:r>
          </a:p>
        </p:txBody>
      </p:sp>
      <p:sp>
        <p:nvSpPr>
          <p:cNvPr id="13" name="Text Placeholder 12">
            <a:extLst>
              <a:ext uri="{FF2B5EF4-FFF2-40B4-BE49-F238E27FC236}">
                <a16:creationId xmlns:a16="http://schemas.microsoft.com/office/drawing/2014/main" id="{1DBC8B14-346B-2E01-245A-BE79930A149A}"/>
              </a:ext>
            </a:extLst>
          </p:cNvPr>
          <p:cNvSpPr>
            <a:spLocks noGrp="1"/>
          </p:cNvSpPr>
          <p:nvPr>
            <p:ph type="body" sz="quarter" idx="13" hasCustomPrompt="1"/>
          </p:nvPr>
        </p:nvSpPr>
        <p:spPr>
          <a:xfrm>
            <a:off x="4988380" y="11703694"/>
            <a:ext cx="2603727" cy="184666"/>
          </a:xfrm>
        </p:spPr>
        <p:txBody>
          <a:bodyPr/>
          <a:lstStyle>
            <a:lvl1pPr marL="0" indent="0" algn="l" defTabSz="1055035" rtl="0" eaLnBrk="1" latinLnBrk="0" hangingPunct="1">
              <a:spcBef>
                <a:spcPts val="200"/>
              </a:spcBef>
              <a:buNone/>
              <a:defRPr lang="en-US" sz="1200" kern="1200" dirty="0" smtClean="0">
                <a:solidFill>
                  <a:schemeClr val="bg1"/>
                </a:solidFill>
                <a:latin typeface="+mj-lt"/>
                <a:ea typeface="Times New Roman" panose="02020603050405020304" pitchFamily="18" charset="0"/>
                <a:cs typeface="Times New Roman" panose="02020603050405020304" pitchFamily="18" charset="0"/>
              </a:defRPr>
            </a:lvl1pPr>
            <a:lvl2pPr marL="0" algn="l" defTabSz="1055035" rtl="0" eaLnBrk="1" latinLnBrk="0" hangingPunct="1">
              <a:spcBef>
                <a:spcPts val="200"/>
              </a:spcBef>
              <a:defRPr lang="en-US" sz="1200" kern="1200" dirty="0" smtClean="0">
                <a:solidFill>
                  <a:schemeClr val="bg1"/>
                </a:solidFill>
                <a:latin typeface="+mj-lt"/>
                <a:ea typeface="Times New Roman" panose="02020603050405020304" pitchFamily="18" charset="0"/>
                <a:cs typeface="Times New Roman" panose="02020603050405020304" pitchFamily="18" charset="0"/>
              </a:defRPr>
            </a:lvl2pPr>
            <a:lvl3pPr marL="0" algn="l" defTabSz="1055035" rtl="0" eaLnBrk="1" latinLnBrk="0" hangingPunct="1">
              <a:spcBef>
                <a:spcPts val="200"/>
              </a:spcBef>
              <a:defRPr lang="en-US" sz="1200" kern="1200" dirty="0" smtClean="0">
                <a:solidFill>
                  <a:schemeClr val="bg1"/>
                </a:solidFill>
                <a:latin typeface="+mj-lt"/>
                <a:ea typeface="Times New Roman" panose="02020603050405020304" pitchFamily="18" charset="0"/>
                <a:cs typeface="Times New Roman" panose="02020603050405020304" pitchFamily="18" charset="0"/>
              </a:defRPr>
            </a:lvl3pPr>
            <a:lvl4pPr marL="0" algn="l" defTabSz="1055035" rtl="0" eaLnBrk="1" latinLnBrk="0" hangingPunct="1">
              <a:spcBef>
                <a:spcPts val="200"/>
              </a:spcBef>
              <a:defRPr lang="en-US" sz="1200" kern="1200" dirty="0" smtClean="0">
                <a:solidFill>
                  <a:schemeClr val="bg1"/>
                </a:solidFill>
                <a:latin typeface="+mj-lt"/>
                <a:ea typeface="Times New Roman" panose="02020603050405020304" pitchFamily="18" charset="0"/>
                <a:cs typeface="Times New Roman" panose="02020603050405020304" pitchFamily="18" charset="0"/>
              </a:defRPr>
            </a:lvl4pPr>
            <a:lvl5pPr marL="0" algn="l" defTabSz="1055035" rtl="0" eaLnBrk="1" latinLnBrk="0" hangingPunct="1">
              <a:spcBef>
                <a:spcPts val="200"/>
              </a:spcBef>
              <a:defRPr lang="en-US" sz="1200" kern="1200" dirty="0">
                <a:solidFill>
                  <a:schemeClr val="bg1"/>
                </a:solidFill>
                <a:latin typeface="+mj-lt"/>
                <a:ea typeface="Times New Roman" panose="02020603050405020304" pitchFamily="18" charset="0"/>
                <a:cs typeface="Times New Roman" panose="02020603050405020304" pitchFamily="18" charset="0"/>
              </a:defRPr>
            </a:lvl5pPr>
          </a:lstStyle>
          <a:p>
            <a:pPr lvl="0"/>
            <a:r>
              <a:rPr lang="en-US" dirty="0"/>
              <a:t>Insert a short URL here.</a:t>
            </a:r>
          </a:p>
        </p:txBody>
      </p:sp>
      <p:pic>
        <p:nvPicPr>
          <p:cNvPr id="12" name="Picture 11" descr="Microsoft Teams Logo">
            <a:extLst>
              <a:ext uri="{FF2B5EF4-FFF2-40B4-BE49-F238E27FC236}">
                <a16:creationId xmlns:a16="http://schemas.microsoft.com/office/drawing/2014/main" id="{7DC366FB-E588-2DCA-5F71-FEEBBB5DF699}"/>
              </a:ext>
            </a:extLst>
          </p:cNvPr>
          <p:cNvPicPr>
            <a:picLocks noChangeAspect="1"/>
          </p:cNvPicPr>
          <p:nvPr userDrawn="1"/>
        </p:nvPicPr>
        <p:blipFill>
          <a:blip r:embed="rId4"/>
          <a:stretch>
            <a:fillRect/>
          </a:stretch>
        </p:blipFill>
        <p:spPr>
          <a:xfrm>
            <a:off x="5626135" y="204102"/>
            <a:ext cx="1775213" cy="596304"/>
          </a:xfrm>
          <a:prstGeom prst="rect">
            <a:avLst/>
          </a:prstGeom>
        </p:spPr>
      </p:pic>
      <p:sp>
        <p:nvSpPr>
          <p:cNvPr id="14" name="Picture Placeholder 17">
            <a:extLst>
              <a:ext uri="{FF2B5EF4-FFF2-40B4-BE49-F238E27FC236}">
                <a16:creationId xmlns:a16="http://schemas.microsoft.com/office/drawing/2014/main" id="{554FFA73-FA76-A862-CD0A-1C24EB4722E0}"/>
              </a:ext>
            </a:extLst>
          </p:cNvPr>
          <p:cNvSpPr>
            <a:spLocks noGrp="1"/>
          </p:cNvSpPr>
          <p:nvPr>
            <p:ph type="pic" sz="quarter" idx="10" hasCustomPrompt="1"/>
          </p:nvPr>
        </p:nvSpPr>
        <p:spPr>
          <a:xfrm>
            <a:off x="371051" y="202962"/>
            <a:ext cx="1833305" cy="541338"/>
          </a:xfrm>
        </p:spPr>
        <p:txBody>
          <a:bodyPr lIns="91440" tIns="91440" rIns="91440" bIns="91440" anchor="ctr">
            <a:noAutofit/>
          </a:bodyPr>
          <a:lstStyle>
            <a:lvl1pPr marL="0" indent="0">
              <a:spcBef>
                <a:spcPts val="0"/>
              </a:spcBef>
              <a:buNone/>
              <a:defRPr sz="900">
                <a:solidFill>
                  <a:schemeClr val="bg1"/>
                </a:solidFill>
              </a:defRPr>
            </a:lvl1pPr>
          </a:lstStyle>
          <a:p>
            <a:r>
              <a:rPr lang="en-US" dirty="0"/>
              <a:t>Insert your white logo </a:t>
            </a:r>
            <a:br>
              <a:rPr lang="en-US" dirty="0"/>
            </a:br>
            <a:r>
              <a:rPr lang="en-US" dirty="0"/>
              <a:t>with a transparent background here or delete this box</a:t>
            </a:r>
          </a:p>
        </p:txBody>
      </p:sp>
      <p:sp>
        <p:nvSpPr>
          <p:cNvPr id="15" name="Text Placeholder 22">
            <a:extLst>
              <a:ext uri="{FF2B5EF4-FFF2-40B4-BE49-F238E27FC236}">
                <a16:creationId xmlns:a16="http://schemas.microsoft.com/office/drawing/2014/main" id="{BC55A2E1-3624-5728-0678-DC7FFFBBBB05}"/>
              </a:ext>
            </a:extLst>
          </p:cNvPr>
          <p:cNvSpPr>
            <a:spLocks noGrp="1"/>
          </p:cNvSpPr>
          <p:nvPr>
            <p:ph type="body" sz="quarter" idx="14" hasCustomPrompt="1"/>
          </p:nvPr>
        </p:nvSpPr>
        <p:spPr>
          <a:xfrm>
            <a:off x="514200" y="12156413"/>
            <a:ext cx="6916909" cy="143585"/>
          </a:xfrm>
        </p:spPr>
        <p:txBody>
          <a:bodyPr/>
          <a:lstStyle>
            <a:lvl1pPr marL="0" indent="0">
              <a:buFontTx/>
              <a:buNone/>
              <a:defRPr sz="1000">
                <a:solidFill>
                  <a:schemeClr val="bg1"/>
                </a:solidFill>
              </a:defRPr>
            </a:lvl1pPr>
          </a:lstStyle>
          <a:p>
            <a:pPr marL="97357" marR="0" lvl="0" indent="-97357" algn="l" defTabSz="3972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a:pPr>
            <a:r>
              <a:rPr kumimoji="0" lang="en-US" sz="1022"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rPr>
              <a:t>Insert your company’s contact information here: email, phone, website, etc. or delete this box.</a:t>
            </a:r>
          </a:p>
        </p:txBody>
      </p:sp>
    </p:spTree>
    <p:extLst>
      <p:ext uri="{BB962C8B-B14F-4D97-AF65-F5344CB8AC3E}">
        <p14:creationId xmlns:p14="http://schemas.microsoft.com/office/powerpoint/2010/main" val="36684422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4660" userDrawn="1">
          <p15:clr>
            <a:srgbClr val="5ACBF0"/>
          </p15:clr>
        </p15:guide>
        <p15:guide id="3" pos="2139" userDrawn="1">
          <p15:clr>
            <a:srgbClr val="5ACBF0"/>
          </p15:clr>
        </p15:guide>
        <p15:guide id="5" orient="horz" pos="4032" userDrawn="1">
          <p15:clr>
            <a:srgbClr val="FBAE40"/>
          </p15:clr>
        </p15:guide>
        <p15:guide id="6" orient="horz" pos="4160" userDrawn="1">
          <p15:clr>
            <a:srgbClr val="5ACBF0"/>
          </p15:clr>
        </p15:guide>
        <p15:guide id="7" pos="1910" userDrawn="1">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a:xfrm>
            <a:off x="375018" y="853441"/>
            <a:ext cx="7024307" cy="242374"/>
          </a:xfrm>
        </p:spPr>
        <p:txBody>
          <a:bodyPr/>
          <a:lstStyle>
            <a:lvl1pPr>
              <a:defRPr sz="1575">
                <a:solidFill>
                  <a:srgbClr val="000000"/>
                </a:solidFill>
              </a:defRPr>
            </a:lvl1pPr>
          </a:lstStyle>
          <a:p>
            <a:r>
              <a:rPr lang="en-US"/>
              <a:t>Click to edit Master title style</a:t>
            </a:r>
          </a:p>
        </p:txBody>
      </p:sp>
    </p:spTree>
    <p:extLst>
      <p:ext uri="{BB962C8B-B14F-4D97-AF65-F5344CB8AC3E}">
        <p14:creationId xmlns:p14="http://schemas.microsoft.com/office/powerpoint/2010/main" val="1354171837"/>
      </p:ext>
    </p:extLst>
  </p:cSld>
  <p:clrMapOvr>
    <a:masterClrMapping/>
  </p:clrMapOvr>
  <p:transition>
    <p:fade/>
  </p:transition>
  <p:extLst>
    <p:ext uri="{DCECCB84-F9BA-43D5-87BE-67443E8EF086}">
      <p15:sldGuideLst xmlns:p15="http://schemas.microsoft.com/office/powerpoint/2012/main">
        <p15:guide id="3" orient="horz" pos="1680" userDrawn="1">
          <p15:clr>
            <a:srgbClr val="5ACBF0"/>
          </p15:clr>
        </p15:guide>
        <p15:guide id="4" orient="horz" pos="2382" userDrawn="1">
          <p15:clr>
            <a:srgbClr val="5ACBF0"/>
          </p15:clr>
        </p15:guide>
        <p15:guide id="5" orient="horz" pos="538" userDrawn="1">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85F059-6739-4120-BD98-968AFAA68378}"/>
              </a:ext>
              <a:ext uri="{C183D7F6-B498-43B3-948B-1728B52AA6E4}">
                <adec:decorative xmlns:adec="http://schemas.microsoft.com/office/drawing/2017/decorative" val="1"/>
              </a:ext>
            </a:extLst>
          </p:cNvPr>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rot="10800000">
            <a:off x="0" y="0"/>
            <a:ext cx="7772400" cy="12801600"/>
          </a:xfrm>
          <a:prstGeom prst="rect">
            <a:avLst/>
          </a:prstGeom>
        </p:spPr>
      </p:pic>
      <p:sp>
        <p:nvSpPr>
          <p:cNvPr id="14" name="Picture Placeholder 12">
            <a:extLst>
              <a:ext uri="{FF2B5EF4-FFF2-40B4-BE49-F238E27FC236}">
                <a16:creationId xmlns:a16="http://schemas.microsoft.com/office/drawing/2014/main" id="{8DBC24B2-E83F-4684-A9A1-E46827874258}"/>
              </a:ext>
            </a:extLst>
          </p:cNvPr>
          <p:cNvSpPr>
            <a:spLocks noGrp="1"/>
          </p:cNvSpPr>
          <p:nvPr>
            <p:ph type="pic" sz="quarter" idx="10" hasCustomPrompt="1"/>
          </p:nvPr>
        </p:nvSpPr>
        <p:spPr>
          <a:xfrm>
            <a:off x="0" y="1229626"/>
            <a:ext cx="7772400" cy="207749"/>
          </a:xfrm>
        </p:spPr>
        <p:txBody>
          <a:bodyPr anchor="ctr" anchorCtr="0"/>
          <a:lstStyle>
            <a:lvl1pPr marL="0" indent="0" algn="ctr">
              <a:buNone/>
              <a:defRPr>
                <a:solidFill>
                  <a:schemeClr val="bg1"/>
                </a:solidFill>
              </a:defRPr>
            </a:lvl1pPr>
          </a:lstStyle>
          <a:p>
            <a:r>
              <a:rPr lang="en-US"/>
              <a:t>Picture placeholder</a:t>
            </a:r>
            <a:endParaRPr lang="en-IN"/>
          </a:p>
        </p:txBody>
      </p:sp>
    </p:spTree>
    <p:extLst>
      <p:ext uri="{BB962C8B-B14F-4D97-AF65-F5344CB8AC3E}">
        <p14:creationId xmlns:p14="http://schemas.microsoft.com/office/powerpoint/2010/main" val="3416895153"/>
      </p:ext>
    </p:extLst>
  </p:cSld>
  <p:clrMapOvr>
    <a:masterClrMapping/>
  </p:clrMapOvr>
  <p:transition>
    <p:fade/>
  </p:transition>
  <p:extLst>
    <p:ext uri="{DCECCB84-F9BA-43D5-87BE-67443E8EF086}">
      <p15:sldGuideLst xmlns:p15="http://schemas.microsoft.com/office/powerpoint/2012/main">
        <p15:guide id="3" orient="horz" pos="1680" userDrawn="1">
          <p15:clr>
            <a:srgbClr val="5ACBF0"/>
          </p15:clr>
        </p15:guide>
        <p15:guide id="4" orient="horz" pos="2382" userDrawn="1">
          <p15:clr>
            <a:srgbClr val="5ACBF0"/>
          </p15:clr>
        </p15:guide>
        <p15:guide id="5" orient="horz" pos="538" userDrawn="1">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_1_drk">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7A6F5C-9DA8-473D-9BB1-65BE6C2B1736}"/>
              </a:ext>
              <a:ext uri="{C183D7F6-B498-43B3-948B-1728B52AA6E4}">
                <adec:decorative xmlns:adec="http://schemas.microsoft.com/office/drawing/2017/decorative" val="1"/>
              </a:ext>
            </a:extLst>
          </p:cNvPr>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rot="10800000">
            <a:off x="0" y="0"/>
            <a:ext cx="7772400" cy="12801600"/>
          </a:xfrm>
          <a:prstGeom prst="rect">
            <a:avLst/>
          </a:prstGeom>
        </p:spPr>
      </p:pic>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a:xfrm>
            <a:off x="374047" y="5883736"/>
            <a:ext cx="7024307" cy="242374"/>
          </a:xfrm>
        </p:spPr>
        <p:txBody>
          <a:bodyPr/>
          <a:lstStyle>
            <a:lvl1pPr>
              <a:defRPr>
                <a:solidFill>
                  <a:srgbClr val="FFFFFF"/>
                </a:solidFill>
              </a:defRPr>
            </a:lvl1pPr>
          </a:lstStyle>
          <a:p>
            <a:r>
              <a:rPr lang="en-US"/>
              <a:t>Section title</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7876774" y="-380695"/>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
        <p:nvSpPr>
          <p:cNvPr id="5" name="object 33">
            <a:extLst>
              <a:ext uri="{FF2B5EF4-FFF2-40B4-BE49-F238E27FC236}">
                <a16:creationId xmlns:a16="http://schemas.microsoft.com/office/drawing/2014/main" id="{A3B77F87-EEDE-AE46-B2AA-2A9426B8EE0A}"/>
              </a:ext>
            </a:extLst>
          </p:cNvPr>
          <p:cNvSpPr txBox="1">
            <a:spLocks/>
          </p:cNvSpPr>
          <p:nvPr userDrawn="1"/>
        </p:nvSpPr>
        <p:spPr>
          <a:xfrm>
            <a:off x="367247" y="11794670"/>
            <a:ext cx="1559878" cy="80070"/>
          </a:xfrm>
          <a:prstGeom prst="rect">
            <a:avLst/>
          </a:prstGeom>
        </p:spPr>
        <p:txBody>
          <a:bodyPr vert="horz" wrap="square" lIns="0" tIns="10716" rIns="0" bIns="0" rtlCol="0">
            <a:spAutoFit/>
          </a:bodyPr>
          <a:lstStyle>
            <a:defPPr>
              <a:defRPr lang="en-US"/>
            </a:defPPr>
            <a:lvl1pPr marL="0" algn="l" defTabSz="914400" rtl="0" eaLnBrk="1" latinLnBrk="0" hangingPunct="1">
              <a:defRPr sz="800" b="0" i="0" kern="1200">
                <a:solidFill>
                  <a:srgbClr val="3C3C41"/>
                </a:solidFill>
                <a:latin typeface="Segoe Pro"/>
                <a:ea typeface="+mn-ea"/>
                <a:cs typeface="Segoe Pro"/>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 b="0" i="0" kern="1200">
                <a:solidFill>
                  <a:schemeClr val="bg1"/>
                </a:solidFill>
                <a:effectLst/>
                <a:latin typeface="Segoe Pro"/>
                <a:ea typeface="+mn-ea"/>
                <a:cs typeface="Segoe Pro"/>
              </a:rPr>
              <a:t>Microsoft Teams</a:t>
            </a:r>
          </a:p>
        </p:txBody>
      </p:sp>
    </p:spTree>
    <p:extLst>
      <p:ext uri="{BB962C8B-B14F-4D97-AF65-F5344CB8AC3E}">
        <p14:creationId xmlns:p14="http://schemas.microsoft.com/office/powerpoint/2010/main" val="377545670"/>
      </p:ext>
    </p:extLst>
  </p:cSld>
  <p:clrMapOvr>
    <a:masterClrMapping/>
  </p:clrMapOvr>
  <p:transition>
    <p:fade/>
  </p:transition>
  <p:extLst>
    <p:ext uri="{DCECCB84-F9BA-43D5-87BE-67443E8EF086}">
      <p15:sldGuideLst xmlns:p15="http://schemas.microsoft.com/office/powerpoint/2012/main">
        <p15:guide id="2" orient="horz" pos="2374" userDrawn="1">
          <p15:clr>
            <a:srgbClr val="5ACBF0"/>
          </p15:clr>
        </p15:guide>
        <p15:guide id="3" orient="horz" pos="538" userDrawn="1">
          <p15:clr>
            <a:srgbClr val="5ACBF0"/>
          </p15:clr>
        </p15:guide>
        <p15:guide id="5" orient="horz" pos="1687" userDrawn="1">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divider_1_drk">
    <p:bg>
      <p:bgPr>
        <a:solidFill>
          <a:srgbClr val="3E1D95"/>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DEBF6A7F-EE83-4AEC-AE26-80ED12D74C38}"/>
              </a:ext>
              <a:ext uri="{C183D7F6-B498-43B3-948B-1728B52AA6E4}">
                <adec:decorative xmlns:adec="http://schemas.microsoft.com/office/drawing/2017/decorative" val="1"/>
              </a:ext>
            </a:extLst>
          </p:cNvPr>
          <p:cNvSpPr/>
          <p:nvPr userDrawn="1"/>
        </p:nvSpPr>
        <p:spPr bwMode="auto">
          <a:xfrm>
            <a:off x="374451" y="4278002"/>
            <a:ext cx="7661127" cy="4245596"/>
          </a:xfrm>
          <a:prstGeom prst="roundRect">
            <a:avLst>
              <a:gd name="adj" fmla="val 4346"/>
            </a:avLst>
          </a:prstGeom>
          <a:solidFill>
            <a:schemeClr val="bg1"/>
          </a:solid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marL="0" marR="0" lvl="0" indent="0" algn="l" defTabSz="524516" rtl="0" eaLnBrk="1" fontAlgn="base" latinLnBrk="0" hangingPunct="1">
              <a:lnSpc>
                <a:spcPct val="100000"/>
              </a:lnSpc>
              <a:spcBef>
                <a:spcPct val="0"/>
              </a:spcBef>
              <a:spcAft>
                <a:spcPct val="0"/>
              </a:spcAft>
              <a:buClrTx/>
              <a:buSzTx/>
              <a:buFontTx/>
              <a:buNone/>
              <a:tabLst/>
              <a:defRPr/>
            </a:pPr>
            <a:endParaRPr kumimoji="0" lang="en-US" sz="1125"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a:xfrm>
            <a:off x="700992" y="6262302"/>
            <a:ext cx="6697362" cy="276999"/>
          </a:xfrm>
        </p:spPr>
        <p:txBody>
          <a:bodyPr anchor="ctr" anchorCtr="0"/>
          <a:lstStyle>
            <a:lvl1pPr>
              <a:defRPr sz="1800">
                <a:solidFill>
                  <a:schemeClr val="accent2"/>
                </a:solidFill>
              </a:defRPr>
            </a:lvl1pPr>
          </a:lstStyle>
          <a:p>
            <a:r>
              <a:rPr lang="en-US"/>
              <a:t>Section title</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7876774" y="-380695"/>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
        <p:nvSpPr>
          <p:cNvPr id="5" name="object 33">
            <a:extLst>
              <a:ext uri="{FF2B5EF4-FFF2-40B4-BE49-F238E27FC236}">
                <a16:creationId xmlns:a16="http://schemas.microsoft.com/office/drawing/2014/main" id="{A3B77F87-EEDE-AE46-B2AA-2A9426B8EE0A}"/>
              </a:ext>
            </a:extLst>
          </p:cNvPr>
          <p:cNvSpPr txBox="1">
            <a:spLocks/>
          </p:cNvSpPr>
          <p:nvPr userDrawn="1"/>
        </p:nvSpPr>
        <p:spPr>
          <a:xfrm>
            <a:off x="367247" y="11794670"/>
            <a:ext cx="1559878" cy="80070"/>
          </a:xfrm>
          <a:prstGeom prst="rect">
            <a:avLst/>
          </a:prstGeom>
        </p:spPr>
        <p:txBody>
          <a:bodyPr vert="horz" wrap="square" lIns="0" tIns="10716" rIns="0" bIns="0" rtlCol="0">
            <a:spAutoFit/>
          </a:bodyPr>
          <a:lstStyle>
            <a:defPPr>
              <a:defRPr lang="en-US"/>
            </a:defPPr>
            <a:lvl1pPr marL="0" algn="l" defTabSz="914400" rtl="0" eaLnBrk="1" latinLnBrk="0" hangingPunct="1">
              <a:defRPr sz="800" b="0" i="0" kern="1200">
                <a:solidFill>
                  <a:srgbClr val="3C3C41"/>
                </a:solidFill>
                <a:latin typeface="Segoe Pro"/>
                <a:ea typeface="+mn-ea"/>
                <a:cs typeface="Segoe Pro"/>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 b="0" i="0" kern="1200">
                <a:solidFill>
                  <a:schemeClr val="bg1"/>
                </a:solidFill>
                <a:effectLst/>
                <a:latin typeface="Segoe Pro"/>
                <a:ea typeface="+mn-ea"/>
                <a:cs typeface="Segoe Pro"/>
              </a:rPr>
              <a:t>Microsoft Teams</a:t>
            </a:r>
          </a:p>
        </p:txBody>
      </p:sp>
    </p:spTree>
    <p:extLst>
      <p:ext uri="{BB962C8B-B14F-4D97-AF65-F5344CB8AC3E}">
        <p14:creationId xmlns:p14="http://schemas.microsoft.com/office/powerpoint/2010/main" val="828760337"/>
      </p:ext>
    </p:extLst>
  </p:cSld>
  <p:clrMapOvr>
    <a:masterClrMapping/>
  </p:clrMapOvr>
  <p:transition>
    <p:fade/>
  </p:transition>
  <p:extLst>
    <p:ext uri="{DCECCB84-F9BA-43D5-87BE-67443E8EF086}">
      <p15:sldGuideLst xmlns:p15="http://schemas.microsoft.com/office/powerpoint/2012/main">
        <p15:guide id="2" orient="horz" pos="2374" userDrawn="1">
          <p15:clr>
            <a:srgbClr val="5ACBF0"/>
          </p15:clr>
        </p15:guide>
        <p15:guide id="3" orient="horz" pos="538" userDrawn="1">
          <p15:clr>
            <a:srgbClr val="5ACBF0"/>
          </p15:clr>
        </p15:guide>
        <p15:guide id="5" orient="horz" pos="1687"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3_light">
    <p:bg>
      <p:bgPr>
        <a:solidFill>
          <a:srgbClr val="F2F2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a:xfrm>
            <a:off x="374047" y="5883736"/>
            <a:ext cx="7024307" cy="242374"/>
          </a:xfrm>
        </p:spPr>
        <p:txBody>
          <a:bodyPr/>
          <a:lstStyle>
            <a:lvl1pPr>
              <a:defRPr>
                <a:solidFill>
                  <a:schemeClr val="tx1"/>
                </a:solidFill>
              </a:defRPr>
            </a:lvl1pPr>
          </a:lstStyle>
          <a:p>
            <a:r>
              <a:rPr lang="en-US"/>
              <a:t>Section title</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7876774" y="-380695"/>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
        <p:nvSpPr>
          <p:cNvPr id="4" name="object 33">
            <a:extLst>
              <a:ext uri="{FF2B5EF4-FFF2-40B4-BE49-F238E27FC236}">
                <a16:creationId xmlns:a16="http://schemas.microsoft.com/office/drawing/2014/main" id="{E80533B7-FB8A-0E4F-A5D9-B3276A0668BA}"/>
              </a:ext>
            </a:extLst>
          </p:cNvPr>
          <p:cNvSpPr txBox="1">
            <a:spLocks/>
          </p:cNvSpPr>
          <p:nvPr userDrawn="1"/>
        </p:nvSpPr>
        <p:spPr>
          <a:xfrm>
            <a:off x="367247" y="11794670"/>
            <a:ext cx="1559878" cy="80070"/>
          </a:xfrm>
          <a:prstGeom prst="rect">
            <a:avLst/>
          </a:prstGeom>
        </p:spPr>
        <p:txBody>
          <a:bodyPr vert="horz" wrap="square" lIns="0" tIns="10716" rIns="0" bIns="0" rtlCol="0">
            <a:spAutoFit/>
          </a:bodyPr>
          <a:lstStyle>
            <a:defPPr>
              <a:defRPr lang="en-US"/>
            </a:defPPr>
            <a:lvl1pPr marL="0" algn="l" defTabSz="914400" rtl="0" eaLnBrk="1" latinLnBrk="0" hangingPunct="1">
              <a:defRPr sz="800" b="0" i="0" kern="1200">
                <a:solidFill>
                  <a:srgbClr val="3C3C41"/>
                </a:solidFill>
                <a:latin typeface="Segoe Pro"/>
                <a:ea typeface="+mn-ea"/>
                <a:cs typeface="Segoe Pro"/>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 b="0" i="0" kern="1200">
                <a:solidFill>
                  <a:srgbClr val="3C3C41"/>
                </a:solidFill>
                <a:effectLst/>
                <a:latin typeface="Segoe Pro"/>
                <a:ea typeface="+mn-ea"/>
                <a:cs typeface="Segoe Pro"/>
              </a:rPr>
              <a:t>Microsoft Teams</a:t>
            </a:r>
          </a:p>
        </p:txBody>
      </p:sp>
    </p:spTree>
    <p:extLst>
      <p:ext uri="{BB962C8B-B14F-4D97-AF65-F5344CB8AC3E}">
        <p14:creationId xmlns:p14="http://schemas.microsoft.com/office/powerpoint/2010/main" val="3749032538"/>
      </p:ext>
    </p:extLst>
  </p:cSld>
  <p:clrMapOvr>
    <a:masterClrMapping/>
  </p:clrMapOvr>
  <p:transition>
    <p:fade/>
  </p:transition>
  <p:extLst>
    <p:ext uri="{DCECCB84-F9BA-43D5-87BE-67443E8EF086}">
      <p15:sldGuideLst xmlns:p15="http://schemas.microsoft.com/office/powerpoint/2012/main">
        <p15:guide id="2" orient="horz" pos="2374" userDrawn="1">
          <p15:clr>
            <a:srgbClr val="5ACBF0"/>
          </p15:clr>
        </p15:guide>
        <p15:guide id="3" orient="horz" pos="538" userDrawn="1">
          <p15:clr>
            <a:srgbClr val="5ACBF0"/>
          </p15:clr>
        </p15:guide>
        <p15:guide id="5" orient="horz" pos="1687" userDrawn="1">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3786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375018" y="853441"/>
            <a:ext cx="7024307" cy="242374"/>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372427" y="2679606"/>
            <a:ext cx="7024307" cy="78957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7772400" cy="128016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373075" cy="1092404"/>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algn="ctr" defTabSz="524516" fontAlgn="base">
              <a:lnSpc>
                <a:spcPct val="90000"/>
              </a:lnSpc>
              <a:spcBef>
                <a:spcPct val="0"/>
              </a:spcBef>
              <a:spcAft>
                <a:spcPct val="0"/>
              </a:spcAft>
            </a:pPr>
            <a:endParaRPr lang="en-US" sz="135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1"/>
            <a:ext cx="186538" cy="546202"/>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algn="ctr" defTabSz="524516" fontAlgn="base">
              <a:lnSpc>
                <a:spcPct val="90000"/>
              </a:lnSpc>
              <a:spcBef>
                <a:spcPct val="0"/>
              </a:spcBef>
              <a:spcAft>
                <a:spcPct val="0"/>
              </a:spcAft>
            </a:pPr>
            <a:endParaRPr lang="en-US" sz="135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0"/>
          <a:srcRect l="762"/>
          <a:stretch/>
        </p:blipFill>
        <p:spPr>
          <a:xfrm rot="5400000">
            <a:off x="1847660" y="6027720"/>
            <a:ext cx="12801600" cy="746165"/>
          </a:xfrm>
          <a:prstGeom prst="rect">
            <a:avLst/>
          </a:prstGeom>
        </p:spPr>
      </p:pic>
    </p:spTree>
    <p:extLst>
      <p:ext uri="{BB962C8B-B14F-4D97-AF65-F5344CB8AC3E}">
        <p14:creationId xmlns:p14="http://schemas.microsoft.com/office/powerpoint/2010/main" val="956293339"/>
      </p:ext>
    </p:extLst>
  </p:cSld>
  <p:clrMap bg1="lt1" tx1="dk1" bg2="lt2" tx2="dk2" accent1="accent1" accent2="accent2" accent3="accent3" accent4="accent4" accent5="accent5" accent6="accent6" hlink="hlink" folHlink="folHlink"/>
  <p:sldLayoutIdLst>
    <p:sldLayoutId id="2147483691" r:id="rId1"/>
    <p:sldLayoutId id="2147483948" r:id="rId2"/>
    <p:sldLayoutId id="2147483945" r:id="rId3"/>
    <p:sldLayoutId id="2147483947" r:id="rId4"/>
    <p:sldLayoutId id="2147483707" r:id="rId5"/>
    <p:sldLayoutId id="2147483946" r:id="rId6"/>
    <p:sldLayoutId id="2147483709" r:id="rId7"/>
    <p:sldLayoutId id="2147483763" r:id="rId8"/>
  </p:sldLayoutIdLst>
  <p:transition>
    <p:fade/>
  </p:transition>
  <p:hf hdr="0" dt="0"/>
  <p:txStyles>
    <p:titleStyle>
      <a:lvl1pPr algn="l" defTabSz="524667" rtl="0" eaLnBrk="1" latinLnBrk="0" hangingPunct="1">
        <a:lnSpc>
          <a:spcPct val="100000"/>
        </a:lnSpc>
        <a:spcBef>
          <a:spcPct val="0"/>
        </a:spcBef>
        <a:buNone/>
        <a:defRPr lang="en-US" sz="1575" b="0" kern="1200" cap="none" spc="-28" baseline="0" dirty="0" smtClean="0">
          <a:ln w="3175">
            <a:noFill/>
          </a:ln>
          <a:solidFill>
            <a:schemeClr val="tx1"/>
          </a:solidFill>
          <a:effectLst/>
          <a:latin typeface="+mj-lt"/>
          <a:ea typeface="+mn-ea"/>
          <a:cs typeface="Segoe UI" pitchFamily="34" charset="0"/>
        </a:defRPr>
      </a:lvl1pPr>
    </p:titleStyle>
    <p:bodyStyle>
      <a:lvl1pPr marL="128588" marR="0" indent="-128588" algn="l" defTabSz="524667"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350" kern="1200" spc="0" baseline="0">
          <a:solidFill>
            <a:schemeClr val="tx1"/>
          </a:solidFill>
          <a:latin typeface="+mn-lt"/>
          <a:ea typeface="+mn-ea"/>
          <a:cs typeface="Segoe UI" panose="020B0502040204020203" pitchFamily="34" charset="0"/>
        </a:defRPr>
      </a:lvl1pPr>
      <a:lvl2pPr marL="257175" marR="0" indent="-128588" algn="l" defTabSz="524667"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013" kern="1200" spc="0" baseline="0">
          <a:solidFill>
            <a:schemeClr val="tx1"/>
          </a:solidFill>
          <a:latin typeface="+mn-lt"/>
          <a:ea typeface="+mn-ea"/>
          <a:cs typeface="+mn-cs"/>
        </a:defRPr>
      </a:lvl2pPr>
      <a:lvl3pPr marL="369689" marR="0" indent="-112514" algn="l" defTabSz="524667"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788" kern="1200" spc="0" baseline="0">
          <a:solidFill>
            <a:schemeClr val="tx1"/>
          </a:solidFill>
          <a:latin typeface="+mn-lt"/>
          <a:ea typeface="+mn-ea"/>
          <a:cs typeface="+mn-cs"/>
        </a:defRPr>
      </a:lvl3pPr>
      <a:lvl4pPr marL="474167" marR="0" indent="-101798" algn="l" defTabSz="524667"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675" kern="1200" spc="0" baseline="0">
          <a:solidFill>
            <a:schemeClr val="tx1"/>
          </a:solidFill>
          <a:latin typeface="+mn-lt"/>
          <a:ea typeface="+mn-ea"/>
          <a:cs typeface="+mn-cs"/>
        </a:defRPr>
      </a:lvl4pPr>
      <a:lvl5pPr marL="575965" marR="0" indent="-94655" algn="l" defTabSz="524667"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675" kern="1200" spc="0" baseline="0">
          <a:solidFill>
            <a:schemeClr val="tx1"/>
          </a:solidFill>
          <a:latin typeface="+mn-lt"/>
          <a:ea typeface="+mn-ea"/>
          <a:cs typeface="+mn-cs"/>
        </a:defRPr>
      </a:lvl5pPr>
      <a:lvl6pPr marL="1442835" indent="-131167" algn="l" defTabSz="524667"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705169" indent="-131167" algn="l" defTabSz="524667"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67503" indent="-131167" algn="l" defTabSz="524667"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229837" indent="-131167" algn="l" defTabSz="524667"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24667" rtl="0" eaLnBrk="1" latinLnBrk="0" hangingPunct="1">
        <a:defRPr sz="1013" kern="1200">
          <a:solidFill>
            <a:schemeClr val="tx1"/>
          </a:solidFill>
          <a:latin typeface="+mn-lt"/>
          <a:ea typeface="+mn-ea"/>
          <a:cs typeface="+mn-cs"/>
        </a:defRPr>
      </a:lvl1pPr>
      <a:lvl2pPr marL="262334" algn="l" defTabSz="524667" rtl="0" eaLnBrk="1" latinLnBrk="0" hangingPunct="1">
        <a:defRPr sz="1013" kern="1200">
          <a:solidFill>
            <a:schemeClr val="tx1"/>
          </a:solidFill>
          <a:latin typeface="+mn-lt"/>
          <a:ea typeface="+mn-ea"/>
          <a:cs typeface="+mn-cs"/>
        </a:defRPr>
      </a:lvl2pPr>
      <a:lvl3pPr marL="524667" algn="l" defTabSz="524667" rtl="0" eaLnBrk="1" latinLnBrk="0" hangingPunct="1">
        <a:defRPr sz="1013" kern="1200">
          <a:solidFill>
            <a:schemeClr val="tx1"/>
          </a:solidFill>
          <a:latin typeface="+mn-lt"/>
          <a:ea typeface="+mn-ea"/>
          <a:cs typeface="+mn-cs"/>
        </a:defRPr>
      </a:lvl3pPr>
      <a:lvl4pPr marL="787001" algn="l" defTabSz="524667" rtl="0" eaLnBrk="1" latinLnBrk="0" hangingPunct="1">
        <a:defRPr sz="1013" kern="1200">
          <a:solidFill>
            <a:schemeClr val="tx1"/>
          </a:solidFill>
          <a:latin typeface="+mn-lt"/>
          <a:ea typeface="+mn-ea"/>
          <a:cs typeface="+mn-cs"/>
        </a:defRPr>
      </a:lvl4pPr>
      <a:lvl5pPr marL="1049335" algn="l" defTabSz="524667" rtl="0" eaLnBrk="1" latinLnBrk="0" hangingPunct="1">
        <a:defRPr sz="1013" kern="1200">
          <a:solidFill>
            <a:schemeClr val="tx1"/>
          </a:solidFill>
          <a:latin typeface="+mn-lt"/>
          <a:ea typeface="+mn-ea"/>
          <a:cs typeface="+mn-cs"/>
        </a:defRPr>
      </a:lvl5pPr>
      <a:lvl6pPr marL="1311669" algn="l" defTabSz="524667" rtl="0" eaLnBrk="1" latinLnBrk="0" hangingPunct="1">
        <a:defRPr sz="1013" kern="1200">
          <a:solidFill>
            <a:schemeClr val="tx1"/>
          </a:solidFill>
          <a:latin typeface="+mn-lt"/>
          <a:ea typeface="+mn-ea"/>
          <a:cs typeface="+mn-cs"/>
        </a:defRPr>
      </a:lvl6pPr>
      <a:lvl7pPr marL="1574002" algn="l" defTabSz="524667" rtl="0" eaLnBrk="1" latinLnBrk="0" hangingPunct="1">
        <a:defRPr sz="1013" kern="1200">
          <a:solidFill>
            <a:schemeClr val="tx1"/>
          </a:solidFill>
          <a:latin typeface="+mn-lt"/>
          <a:ea typeface="+mn-ea"/>
          <a:cs typeface="+mn-cs"/>
        </a:defRPr>
      </a:lvl7pPr>
      <a:lvl8pPr marL="1836336" algn="l" defTabSz="524667" rtl="0" eaLnBrk="1" latinLnBrk="0" hangingPunct="1">
        <a:defRPr sz="1013" kern="1200">
          <a:solidFill>
            <a:schemeClr val="tx1"/>
          </a:solidFill>
          <a:latin typeface="+mn-lt"/>
          <a:ea typeface="+mn-ea"/>
          <a:cs typeface="+mn-cs"/>
        </a:defRPr>
      </a:lvl8pPr>
      <a:lvl9pPr marL="2098670" algn="l" defTabSz="524667"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236" userDrawn="1">
          <p15:clr>
            <a:srgbClr val="C35EA4"/>
          </p15:clr>
        </p15:guide>
        <p15:guide id="17" pos="4658" userDrawn="1">
          <p15:clr>
            <a:srgbClr val="C35EA4"/>
          </p15:clr>
        </p15:guide>
        <p15:guide id="25" orient="horz" pos="243" userDrawn="1">
          <p15:clr>
            <a:srgbClr val="C35EA4"/>
          </p15:clr>
        </p15:guide>
        <p15:guide id="26" orient="horz" pos="7821" userDrawn="1">
          <p15:clr>
            <a:srgbClr val="C35EA4"/>
          </p15:clr>
        </p15:guide>
        <p15:guide id="27" orient="horz" pos="119" userDrawn="1">
          <p15:clr>
            <a:srgbClr val="A4A3A4"/>
          </p15:clr>
        </p15:guide>
        <p15:guide id="28" pos="120" userDrawn="1">
          <p15:clr>
            <a:srgbClr val="A4A3A4"/>
          </p15:clr>
        </p15:guide>
        <p15:guide id="29" orient="horz" pos="7944" userDrawn="1">
          <p15:clr>
            <a:srgbClr val="A4A3A4"/>
          </p15:clr>
        </p15:guide>
        <p15:guide id="30" pos="4776"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6.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13.png"/><Relationship Id="rId24" Type="http://schemas.openxmlformats.org/officeDocument/2006/relationships/image" Target="../media/image26.sv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svg"/><Relationship Id="rId19" Type="http://schemas.openxmlformats.org/officeDocument/2006/relationships/image" Target="../media/image21.png"/><Relationship Id="rId4" Type="http://schemas.microsoft.com/office/2007/relationships/hdphoto" Target="../media/hdphoto1.wdp"/><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svg"/></Relationships>
</file>

<file path=ppt/slides/_rels/slide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1.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96">
            <a:extLst>
              <a:ext uri="{FF2B5EF4-FFF2-40B4-BE49-F238E27FC236}">
                <a16:creationId xmlns:a16="http://schemas.microsoft.com/office/drawing/2014/main" id="{1DC70574-F5CC-41B4-9990-C1A16DA55118}"/>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4000"/>
                    </a14:imgEffect>
                  </a14:imgLayer>
                </a14:imgProps>
              </a:ext>
              <a:ext uri="{28A0092B-C50C-407E-A947-70E740481C1C}">
                <a14:useLocalDpi xmlns:a14="http://schemas.microsoft.com/office/drawing/2010/main" val="0"/>
              </a:ext>
            </a:extLst>
          </a:blip>
          <a:srcRect/>
          <a:stretch/>
        </p:blipFill>
        <p:spPr>
          <a:xfrm>
            <a:off x="0" y="988785"/>
            <a:ext cx="5456232" cy="2480562"/>
          </a:xfrm>
          <a:custGeom>
            <a:avLst/>
            <a:gdLst>
              <a:gd name="connsiteX0" fmla="*/ 0 w 6011834"/>
              <a:gd name="connsiteY0" fmla="*/ 0 h 2480562"/>
              <a:gd name="connsiteX1" fmla="*/ 4771553 w 6011834"/>
              <a:gd name="connsiteY1" fmla="*/ 0 h 2480562"/>
              <a:gd name="connsiteX2" fmla="*/ 6011834 w 6011834"/>
              <a:gd name="connsiteY2" fmla="*/ 1240281 h 2480562"/>
              <a:gd name="connsiteX3" fmla="*/ 4771553 w 6011834"/>
              <a:gd name="connsiteY3" fmla="*/ 2480562 h 2480562"/>
              <a:gd name="connsiteX4" fmla="*/ 0 w 6011834"/>
              <a:gd name="connsiteY4" fmla="*/ 2480562 h 2480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1834" h="2480562">
                <a:moveTo>
                  <a:pt x="0" y="0"/>
                </a:moveTo>
                <a:lnTo>
                  <a:pt x="4771553" y="0"/>
                </a:lnTo>
                <a:cubicBezTo>
                  <a:pt x="5456541" y="0"/>
                  <a:pt x="6011834" y="555293"/>
                  <a:pt x="6011834" y="1240281"/>
                </a:cubicBezTo>
                <a:cubicBezTo>
                  <a:pt x="6011834" y="1925269"/>
                  <a:pt x="5456541" y="2480562"/>
                  <a:pt x="4771553" y="2480562"/>
                </a:cubicBezTo>
                <a:lnTo>
                  <a:pt x="0" y="2480562"/>
                </a:lnTo>
                <a:close/>
              </a:path>
            </a:pathLst>
          </a:custGeom>
        </p:spPr>
      </p:pic>
      <p:pic>
        <p:nvPicPr>
          <p:cNvPr id="20" name="Picture 19">
            <a:extLst>
              <a:ext uri="{FF2B5EF4-FFF2-40B4-BE49-F238E27FC236}">
                <a16:creationId xmlns:a16="http://schemas.microsoft.com/office/drawing/2014/main" id="{817D7E10-3D62-46B5-B185-2086A44163B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5456232" y="694735"/>
            <a:ext cx="2314262" cy="2775292"/>
          </a:xfrm>
          <a:prstGeom prst="rect">
            <a:avLst/>
          </a:prstGeom>
        </p:spPr>
      </p:pic>
      <p:cxnSp>
        <p:nvCxnSpPr>
          <p:cNvPr id="21" name="Straight Connector 20">
            <a:extLst>
              <a:ext uri="{FF2B5EF4-FFF2-40B4-BE49-F238E27FC236}">
                <a16:creationId xmlns:a16="http://schemas.microsoft.com/office/drawing/2014/main" id="{FB4EAEB3-339E-4138-BE22-F7914A940AF6}"/>
              </a:ext>
              <a:ext uri="{C183D7F6-B498-43B3-948B-1728B52AA6E4}">
                <adec:decorative xmlns:adec="http://schemas.microsoft.com/office/drawing/2017/decorative" val="1"/>
              </a:ext>
            </a:extLst>
          </p:cNvPr>
          <p:cNvCxnSpPr>
            <a:cxnSpLocks/>
          </p:cNvCxnSpPr>
          <p:nvPr/>
        </p:nvCxnSpPr>
        <p:spPr>
          <a:xfrm>
            <a:off x="355600" y="3626501"/>
            <a:ext cx="6999193" cy="0"/>
          </a:xfrm>
          <a:prstGeom prst="line">
            <a:avLst/>
          </a:prstGeom>
          <a:gradFill>
            <a:gsLst>
              <a:gs pos="0">
                <a:schemeClr val="bg1">
                  <a:alpha val="15000"/>
                </a:schemeClr>
              </a:gs>
              <a:gs pos="100000">
                <a:schemeClr val="accent4">
                  <a:alpha val="10000"/>
                </a:schemeClr>
              </a:gs>
            </a:gsLst>
            <a:lin ang="0" scaled="1"/>
          </a:gradFill>
          <a:ln w="3175">
            <a:gradFill flip="none" rotWithShape="1">
              <a:gsLst>
                <a:gs pos="33000">
                  <a:srgbClr val="493DAD"/>
                </a:gs>
                <a:gs pos="100000">
                  <a:schemeClr val="accent1">
                    <a:lumMod val="30000"/>
                    <a:lumOff val="70000"/>
                    <a:alpha val="20000"/>
                  </a:schemeClr>
                </a:gs>
              </a:gsLst>
              <a:lin ang="108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
        <p:nvSpPr>
          <p:cNvPr id="49" name="TextBox 48">
            <a:extLst>
              <a:ext uri="{FF2B5EF4-FFF2-40B4-BE49-F238E27FC236}">
                <a16:creationId xmlns:a16="http://schemas.microsoft.com/office/drawing/2014/main" id="{1A3A4E90-4A6B-4618-8970-0C8246209D11}"/>
              </a:ext>
            </a:extLst>
          </p:cNvPr>
          <p:cNvSpPr txBox="1"/>
          <p:nvPr/>
        </p:nvSpPr>
        <p:spPr>
          <a:xfrm>
            <a:off x="371052" y="3811296"/>
            <a:ext cx="7016586" cy="931024"/>
          </a:xfrm>
          <a:prstGeom prst="rect">
            <a:avLst/>
          </a:prstGeom>
          <a:noFill/>
        </p:spPr>
        <p:txBody>
          <a:bodyPr wrap="square" lIns="0" tIns="0" rIns="0" bIns="0">
            <a:spAutoFit/>
          </a:bodyPr>
          <a:lstStyle/>
          <a:p>
            <a:pPr>
              <a:spcBef>
                <a:spcPts val="300"/>
              </a:spcBef>
            </a:pPr>
            <a:r>
              <a:rPr lang="en-US" sz="1600" b="1" dirty="0">
                <a:solidFill>
                  <a:schemeClr val="bg1"/>
                </a:solidFill>
                <a:latin typeface="+mj-lt"/>
                <a:ea typeface="Times New Roman" panose="02020603050405020304" pitchFamily="18" charset="0"/>
                <a:cs typeface="Times New Roman" panose="02020603050405020304" pitchFamily="18" charset="0"/>
              </a:rPr>
              <a:t>Features of Teams Essentials</a:t>
            </a:r>
          </a:p>
          <a:p>
            <a:pPr>
              <a:spcBef>
                <a:spcPts val="300"/>
              </a:spcBef>
            </a:pPr>
            <a:r>
              <a:rPr lang="en-US" sz="1400" dirty="0">
                <a:solidFill>
                  <a:schemeClr val="bg1"/>
                </a:solidFill>
                <a:ea typeface="Calibri" panose="020F0502020204030204" pitchFamily="34" charset="0"/>
                <a:cs typeface="Times New Roman" panose="02020603050405020304" pitchFamily="18" charset="0"/>
              </a:rPr>
              <a:t>Teams Essentials gives you the power of Microsoft Teams at an affordable price, with access to mobile and web versions of Office apps and the flexibility to use your existing email and calendar services. </a:t>
            </a:r>
          </a:p>
        </p:txBody>
      </p:sp>
      <p:pic>
        <p:nvPicPr>
          <p:cNvPr id="54" name="Picture 53">
            <a:extLst>
              <a:ext uri="{FF2B5EF4-FFF2-40B4-BE49-F238E27FC236}">
                <a16:creationId xmlns:a16="http://schemas.microsoft.com/office/drawing/2014/main" id="{5D008611-7E94-426D-B7BA-D42F1D37AE06}"/>
              </a:ext>
              <a:ext uri="{C183D7F6-B498-43B3-948B-1728B52AA6E4}">
                <adec:decorative xmlns:adec="http://schemas.microsoft.com/office/drawing/2017/decorative" val="1"/>
              </a:ext>
            </a:extLst>
          </p:cNvPr>
          <p:cNvPicPr>
            <a:picLocks noChangeAspect="1"/>
          </p:cNvPicPr>
          <p:nvPr/>
        </p:nvPicPr>
        <p:blipFill>
          <a:blip r:embed="rId6">
            <a:alphaModFix amt="16000"/>
          </a:blip>
          <a:stretch>
            <a:fillRect/>
          </a:stretch>
        </p:blipFill>
        <p:spPr>
          <a:xfrm>
            <a:off x="0" y="8457528"/>
            <a:ext cx="7772400" cy="4344072"/>
          </a:xfrm>
          <a:prstGeom prst="rect">
            <a:avLst/>
          </a:prstGeom>
        </p:spPr>
      </p:pic>
      <p:grpSp>
        <p:nvGrpSpPr>
          <p:cNvPr id="10" name="Group 9">
            <a:extLst>
              <a:ext uri="{FF2B5EF4-FFF2-40B4-BE49-F238E27FC236}">
                <a16:creationId xmlns:a16="http://schemas.microsoft.com/office/drawing/2014/main" id="{59235092-75EF-4B1E-B2B0-F9FD3CA48FC0}"/>
              </a:ext>
              <a:ext uri="{C183D7F6-B498-43B3-948B-1728B52AA6E4}">
                <adec:decorative xmlns:adec="http://schemas.microsoft.com/office/drawing/2017/decorative" val="1"/>
              </a:ext>
            </a:extLst>
          </p:cNvPr>
          <p:cNvGrpSpPr/>
          <p:nvPr/>
        </p:nvGrpSpPr>
        <p:grpSpPr>
          <a:xfrm>
            <a:off x="394670" y="5462025"/>
            <a:ext cx="3216690" cy="5787160"/>
            <a:chOff x="-4061216" y="5462025"/>
            <a:chExt cx="3216690" cy="5787160"/>
          </a:xfrm>
        </p:grpSpPr>
        <p:sp>
          <p:nvSpPr>
            <p:cNvPr id="112" name="Rectangle: Rounded Corners 111">
              <a:extLst>
                <a:ext uri="{FF2B5EF4-FFF2-40B4-BE49-F238E27FC236}">
                  <a16:creationId xmlns:a16="http://schemas.microsoft.com/office/drawing/2014/main" id="{38D21B97-1356-45ED-ADCD-C191C482299E}"/>
                </a:ext>
              </a:extLst>
            </p:cNvPr>
            <p:cNvSpPr/>
            <p:nvPr/>
          </p:nvSpPr>
          <p:spPr>
            <a:xfrm>
              <a:off x="-4061216" y="5462025"/>
              <a:ext cx="1548430" cy="693284"/>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17" name="Rectangle: Rounded Corners 116">
              <a:extLst>
                <a:ext uri="{FF2B5EF4-FFF2-40B4-BE49-F238E27FC236}">
                  <a16:creationId xmlns:a16="http://schemas.microsoft.com/office/drawing/2014/main" id="{47CE416F-233D-4A8F-A2F9-98EE3DB94E80}"/>
                </a:ext>
              </a:extLst>
            </p:cNvPr>
            <p:cNvSpPr>
              <a:spLocks/>
            </p:cNvSpPr>
            <p:nvPr/>
          </p:nvSpPr>
          <p:spPr>
            <a:xfrm>
              <a:off x="-4061216" y="6248294"/>
              <a:ext cx="1548430" cy="1177686"/>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18" name="Rectangle: Rounded Corners 117">
              <a:extLst>
                <a:ext uri="{FF2B5EF4-FFF2-40B4-BE49-F238E27FC236}">
                  <a16:creationId xmlns:a16="http://schemas.microsoft.com/office/drawing/2014/main" id="{36CD9D9D-6F03-4750-964E-865A8735B4B3}"/>
                </a:ext>
              </a:extLst>
            </p:cNvPr>
            <p:cNvSpPr/>
            <p:nvPr/>
          </p:nvSpPr>
          <p:spPr>
            <a:xfrm>
              <a:off x="-4061216" y="7518965"/>
              <a:ext cx="1548430" cy="693284"/>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19" name="Rectangle: Rounded Corners 118">
              <a:extLst>
                <a:ext uri="{FF2B5EF4-FFF2-40B4-BE49-F238E27FC236}">
                  <a16:creationId xmlns:a16="http://schemas.microsoft.com/office/drawing/2014/main" id="{4938EA41-3929-4474-8B50-D25AF46D1D7C}"/>
                </a:ext>
              </a:extLst>
            </p:cNvPr>
            <p:cNvSpPr>
              <a:spLocks/>
            </p:cNvSpPr>
            <p:nvPr/>
          </p:nvSpPr>
          <p:spPr>
            <a:xfrm>
              <a:off x="-4061216" y="8305234"/>
              <a:ext cx="1548430" cy="541877"/>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0" name="Rectangle: Rounded Corners 119">
              <a:extLst>
                <a:ext uri="{FF2B5EF4-FFF2-40B4-BE49-F238E27FC236}">
                  <a16:creationId xmlns:a16="http://schemas.microsoft.com/office/drawing/2014/main" id="{58F8EEB5-8D89-4568-9A6A-DF2247D8192F}"/>
                </a:ext>
              </a:extLst>
            </p:cNvPr>
            <p:cNvSpPr/>
            <p:nvPr/>
          </p:nvSpPr>
          <p:spPr>
            <a:xfrm>
              <a:off x="-4061216" y="8940096"/>
              <a:ext cx="1548430" cy="688738"/>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1" name="Rectangle: Rounded Corners 120">
              <a:extLst>
                <a:ext uri="{FF2B5EF4-FFF2-40B4-BE49-F238E27FC236}">
                  <a16:creationId xmlns:a16="http://schemas.microsoft.com/office/drawing/2014/main" id="{6EA05ED1-0FFE-425A-8A13-ACE3276283F7}"/>
                </a:ext>
              </a:extLst>
            </p:cNvPr>
            <p:cNvSpPr/>
            <p:nvPr/>
          </p:nvSpPr>
          <p:spPr>
            <a:xfrm>
              <a:off x="-4061216" y="9721819"/>
              <a:ext cx="1548430" cy="717190"/>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2" name="Rectangle: Rounded Corners 121">
              <a:extLst>
                <a:ext uri="{FF2B5EF4-FFF2-40B4-BE49-F238E27FC236}">
                  <a16:creationId xmlns:a16="http://schemas.microsoft.com/office/drawing/2014/main" id="{793F529A-B927-4144-94CC-F27AD6403EB9}"/>
                </a:ext>
              </a:extLst>
            </p:cNvPr>
            <p:cNvSpPr/>
            <p:nvPr/>
          </p:nvSpPr>
          <p:spPr>
            <a:xfrm>
              <a:off x="-4061216" y="10531995"/>
              <a:ext cx="1548430" cy="717190"/>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3" name="Rectangle: Rounded Corners 122">
              <a:extLst>
                <a:ext uri="{FF2B5EF4-FFF2-40B4-BE49-F238E27FC236}">
                  <a16:creationId xmlns:a16="http://schemas.microsoft.com/office/drawing/2014/main" id="{2C60E2D2-3D71-4357-8C5C-EAF93493CE77}"/>
                </a:ext>
              </a:extLst>
            </p:cNvPr>
            <p:cNvSpPr/>
            <p:nvPr/>
          </p:nvSpPr>
          <p:spPr>
            <a:xfrm>
              <a:off x="-2392956" y="5462025"/>
              <a:ext cx="1548430" cy="959620"/>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4" name="Rectangle: Rounded Corners 123">
              <a:extLst>
                <a:ext uri="{FF2B5EF4-FFF2-40B4-BE49-F238E27FC236}">
                  <a16:creationId xmlns:a16="http://schemas.microsoft.com/office/drawing/2014/main" id="{0AD34D05-0AF0-4058-A3B5-6913CF4FD3FF}"/>
                </a:ext>
              </a:extLst>
            </p:cNvPr>
            <p:cNvSpPr/>
            <p:nvPr/>
          </p:nvSpPr>
          <p:spPr>
            <a:xfrm>
              <a:off x="-2392956" y="6513710"/>
              <a:ext cx="1548430" cy="940919"/>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5" name="Rectangle: Rounded Corners 124">
              <a:extLst>
                <a:ext uri="{FF2B5EF4-FFF2-40B4-BE49-F238E27FC236}">
                  <a16:creationId xmlns:a16="http://schemas.microsoft.com/office/drawing/2014/main" id="{9B35995B-D0C6-4DD2-A67B-9F60B6981D29}"/>
                </a:ext>
              </a:extLst>
            </p:cNvPr>
            <p:cNvSpPr/>
            <p:nvPr/>
          </p:nvSpPr>
          <p:spPr>
            <a:xfrm>
              <a:off x="-2392956" y="7546694"/>
              <a:ext cx="1548430" cy="799917"/>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6" name="Rectangle: Rounded Corners 125">
              <a:extLst>
                <a:ext uri="{FF2B5EF4-FFF2-40B4-BE49-F238E27FC236}">
                  <a16:creationId xmlns:a16="http://schemas.microsoft.com/office/drawing/2014/main" id="{5919B382-29B4-44FE-B411-651E60D61FA1}"/>
                </a:ext>
              </a:extLst>
            </p:cNvPr>
            <p:cNvSpPr/>
            <p:nvPr/>
          </p:nvSpPr>
          <p:spPr>
            <a:xfrm>
              <a:off x="-2392956" y="8438676"/>
              <a:ext cx="1548430" cy="736500"/>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7" name="Rectangle: Rounded Corners 126">
              <a:extLst>
                <a:ext uri="{FF2B5EF4-FFF2-40B4-BE49-F238E27FC236}">
                  <a16:creationId xmlns:a16="http://schemas.microsoft.com/office/drawing/2014/main" id="{D8D667CC-E66A-4AA8-9158-518CDA23276D}"/>
                </a:ext>
              </a:extLst>
            </p:cNvPr>
            <p:cNvSpPr/>
            <p:nvPr/>
          </p:nvSpPr>
          <p:spPr>
            <a:xfrm>
              <a:off x="-2392956" y="9267241"/>
              <a:ext cx="1548430" cy="940919"/>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sp>
          <p:nvSpPr>
            <p:cNvPr id="128" name="Rectangle: Rounded Corners 127">
              <a:extLst>
                <a:ext uri="{FF2B5EF4-FFF2-40B4-BE49-F238E27FC236}">
                  <a16:creationId xmlns:a16="http://schemas.microsoft.com/office/drawing/2014/main" id="{D6766DBD-110D-4EF5-AC6F-EAD902367872}"/>
                </a:ext>
              </a:extLst>
            </p:cNvPr>
            <p:cNvSpPr>
              <a:spLocks/>
            </p:cNvSpPr>
            <p:nvPr/>
          </p:nvSpPr>
          <p:spPr>
            <a:xfrm>
              <a:off x="-2392956" y="10300225"/>
              <a:ext cx="1548430" cy="948960"/>
            </a:xfrm>
            <a:prstGeom prst="roundRect">
              <a:avLst>
                <a:gd name="adj" fmla="val 760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a:solidFill>
                    <a:srgbClr val="FFFFFF"/>
                  </a:solidFill>
                  <a:cs typeface="Segoe UI" pitchFamily="34" charset="0"/>
                </a:rPr>
                <a:t> </a:t>
              </a:r>
              <a:endParaRPr lang="en-US" sz="2000" dirty="0">
                <a:solidFill>
                  <a:srgbClr val="FFFFFF"/>
                </a:solidFill>
                <a:cs typeface="Segoe UI" pitchFamily="34" charset="0"/>
              </a:endParaRPr>
            </a:p>
          </p:txBody>
        </p:sp>
      </p:grpSp>
      <p:sp>
        <p:nvSpPr>
          <p:cNvPr id="94" name="TextBox 93">
            <a:extLst>
              <a:ext uri="{FF2B5EF4-FFF2-40B4-BE49-F238E27FC236}">
                <a16:creationId xmlns:a16="http://schemas.microsoft.com/office/drawing/2014/main" id="{431B9699-15D1-4FF6-88A3-6350697BF046}"/>
              </a:ext>
              <a:ext uri="{C183D7F6-B498-43B3-948B-1728B52AA6E4}">
                <adec:decorative xmlns:adec="http://schemas.microsoft.com/office/drawing/2017/decorative" val="1"/>
              </a:ext>
            </a:extLst>
          </p:cNvPr>
          <p:cNvSpPr txBox="1"/>
          <p:nvPr/>
        </p:nvSpPr>
        <p:spPr>
          <a:xfrm>
            <a:off x="0" y="4959971"/>
            <a:ext cx="3606871" cy="419258"/>
          </a:xfrm>
          <a:custGeom>
            <a:avLst/>
            <a:gdLst>
              <a:gd name="connsiteX0" fmla="*/ 0 w 3603448"/>
              <a:gd name="connsiteY0" fmla="*/ 0 h 338138"/>
              <a:gd name="connsiteX1" fmla="*/ 3516022 w 3603448"/>
              <a:gd name="connsiteY1" fmla="*/ 0 h 338138"/>
              <a:gd name="connsiteX2" fmla="*/ 3603448 w 3603448"/>
              <a:gd name="connsiteY2" fmla="*/ 87426 h 338138"/>
              <a:gd name="connsiteX3" fmla="*/ 3603448 w 3603448"/>
              <a:gd name="connsiteY3" fmla="*/ 250712 h 338138"/>
              <a:gd name="connsiteX4" fmla="*/ 3516022 w 3603448"/>
              <a:gd name="connsiteY4" fmla="*/ 338138 h 338138"/>
              <a:gd name="connsiteX5" fmla="*/ 0 w 3603448"/>
              <a:gd name="connsiteY5" fmla="*/ 338138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3448" h="338138">
                <a:moveTo>
                  <a:pt x="0" y="0"/>
                </a:moveTo>
                <a:lnTo>
                  <a:pt x="3516022" y="0"/>
                </a:lnTo>
                <a:cubicBezTo>
                  <a:pt x="3564306" y="0"/>
                  <a:pt x="3603448" y="39142"/>
                  <a:pt x="3603448" y="87426"/>
                </a:cubicBezTo>
                <a:lnTo>
                  <a:pt x="3603448" y="250712"/>
                </a:lnTo>
                <a:cubicBezTo>
                  <a:pt x="3603448" y="298996"/>
                  <a:pt x="3564306" y="338138"/>
                  <a:pt x="3516022" y="338138"/>
                </a:cubicBezTo>
                <a:lnTo>
                  <a:pt x="0" y="338138"/>
                </a:lnTo>
                <a:close/>
              </a:path>
            </a:pathLst>
          </a:cu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defRPr lang="en-US"/>
            </a:defPPr>
            <a:lvl1pPr defTabSz="932472" fontAlgn="base">
              <a:spcBef>
                <a:spcPct val="0"/>
              </a:spcBef>
              <a:spcAft>
                <a:spcPct val="0"/>
              </a:spcAft>
              <a:defRPr sz="2000">
                <a:solidFill>
                  <a:srgbClr val="FFFFFF"/>
                </a:solidFill>
                <a:ea typeface="Segoe UI" pitchFamily="34" charset="0"/>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t> </a:t>
            </a:r>
          </a:p>
        </p:txBody>
      </p:sp>
      <p:pic>
        <p:nvPicPr>
          <p:cNvPr id="4" name="Graphic 3" descr="Icon of a person in a monitor screen">
            <a:extLst>
              <a:ext uri="{FF2B5EF4-FFF2-40B4-BE49-F238E27FC236}">
                <a16:creationId xmlns:a16="http://schemas.microsoft.com/office/drawing/2014/main" id="{08EF8F4F-6E02-440A-8B3F-02E397DE8CB7}"/>
              </a:ext>
            </a:extLst>
          </p:cNvPr>
          <p:cNvPicPr>
            <a:picLocks/>
          </p:cNvPicPr>
          <p:nvPr/>
        </p:nvPicPr>
        <p:blipFill>
          <a:blip r:embed="rId7">
            <a:extLst>
              <a:ext uri="{96DAC541-7B7A-43D3-8B79-37D633B846F1}">
                <asvg:svgBlip xmlns:asvg="http://schemas.microsoft.com/office/drawing/2016/SVG/main" r:embed="rId8"/>
              </a:ext>
            </a:extLst>
          </a:blip>
          <a:stretch>
            <a:fillRect/>
          </a:stretch>
        </p:blipFill>
        <p:spPr>
          <a:xfrm>
            <a:off x="374650" y="5031116"/>
            <a:ext cx="274028" cy="232521"/>
          </a:xfrm>
          <a:prstGeom prst="rect">
            <a:avLst/>
          </a:prstGeom>
        </p:spPr>
      </p:pic>
      <p:sp>
        <p:nvSpPr>
          <p:cNvPr id="90" name="TextBox 89">
            <a:extLst>
              <a:ext uri="{FF2B5EF4-FFF2-40B4-BE49-F238E27FC236}">
                <a16:creationId xmlns:a16="http://schemas.microsoft.com/office/drawing/2014/main" id="{45C33C0D-2362-49BF-AC64-28DB1A79AC0A}"/>
              </a:ext>
            </a:extLst>
          </p:cNvPr>
          <p:cNvSpPr txBox="1"/>
          <p:nvPr/>
        </p:nvSpPr>
        <p:spPr>
          <a:xfrm>
            <a:off x="472695" y="5000531"/>
            <a:ext cx="3125425" cy="338138"/>
          </a:xfrm>
          <a:prstGeom prst="roundRect">
            <a:avLst>
              <a:gd name="adj" fmla="val 25855"/>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defRPr lang="en-US"/>
            </a:defPPr>
            <a:lvl1pPr defTabSz="932472" fontAlgn="base">
              <a:spcBef>
                <a:spcPct val="0"/>
              </a:spcBef>
              <a:spcAft>
                <a:spcPct val="0"/>
              </a:spcAft>
              <a:defRPr sz="2000">
                <a:solidFill>
                  <a:srgbClr val="FFFFFF"/>
                </a:solidFill>
                <a:ea typeface="Segoe UI" pitchFamily="34" charset="0"/>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en-US" sz="1400" spc="-20" dirty="0">
                <a:latin typeface="+mj-lt"/>
              </a:rPr>
              <a:t>Hold powerful, instant meetings</a:t>
            </a:r>
          </a:p>
        </p:txBody>
      </p:sp>
      <p:sp>
        <p:nvSpPr>
          <p:cNvPr id="77" name="Rectangle: Rounded Corners 76">
            <a:extLst>
              <a:ext uri="{FF2B5EF4-FFF2-40B4-BE49-F238E27FC236}">
                <a16:creationId xmlns:a16="http://schemas.microsoft.com/office/drawing/2014/main" id="{CEC5B073-BD76-4492-A2E1-58AAA9B06BCD}"/>
              </a:ext>
            </a:extLst>
          </p:cNvPr>
          <p:cNvSpPr/>
          <p:nvPr/>
        </p:nvSpPr>
        <p:spPr>
          <a:xfrm>
            <a:off x="394670" y="5469456"/>
            <a:ext cx="1592880" cy="698854"/>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kern="1200" dirty="0">
                <a:solidFill>
                  <a:schemeClr val="tx1"/>
                </a:solidFill>
              </a:rPr>
              <a:t>Host </a:t>
            </a:r>
            <a:r>
              <a:rPr lang="en-US" sz="1100" b="1" kern="1200" dirty="0">
                <a:solidFill>
                  <a:srgbClr val="493DAD"/>
                </a:solidFill>
                <a:latin typeface="+mj-lt"/>
              </a:rPr>
              <a:t>online meetings</a:t>
            </a:r>
            <a:r>
              <a:rPr lang="en-US" sz="1100" kern="1200" dirty="0">
                <a:solidFill>
                  <a:schemeClr val="tx1"/>
                </a:solidFill>
                <a:latin typeface="+mj-lt"/>
              </a:rPr>
              <a:t> </a:t>
            </a:r>
            <a:r>
              <a:rPr lang="en-US" sz="1100" kern="1200" dirty="0">
                <a:solidFill>
                  <a:schemeClr val="tx1"/>
                </a:solidFill>
              </a:rPr>
              <a:t>with up to 300 team members at once</a:t>
            </a:r>
            <a:r>
              <a:rPr lang="en-US" sz="1100" dirty="0">
                <a:solidFill>
                  <a:schemeClr val="tx1"/>
                </a:solidFill>
              </a:rPr>
              <a:t>.</a:t>
            </a:r>
            <a:endParaRPr lang="en-US" sz="1100" kern="1200" dirty="0">
              <a:solidFill>
                <a:schemeClr val="tx1"/>
              </a:solidFill>
            </a:endParaRPr>
          </a:p>
        </p:txBody>
      </p:sp>
      <p:sp>
        <p:nvSpPr>
          <p:cNvPr id="80" name="Rectangle: Rounded Corners 79">
            <a:extLst>
              <a:ext uri="{FF2B5EF4-FFF2-40B4-BE49-F238E27FC236}">
                <a16:creationId xmlns:a16="http://schemas.microsoft.com/office/drawing/2014/main" id="{ABB2D68D-D3E5-4EF5-BE76-EF3E2D7BBA0B}"/>
              </a:ext>
            </a:extLst>
          </p:cNvPr>
          <p:cNvSpPr>
            <a:spLocks/>
          </p:cNvSpPr>
          <p:nvPr/>
        </p:nvSpPr>
        <p:spPr>
          <a:xfrm>
            <a:off x="394669" y="6248294"/>
            <a:ext cx="1666357" cy="1177686"/>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spc="-20" dirty="0">
                <a:solidFill>
                  <a:schemeClr val="tx1"/>
                </a:solidFill>
              </a:rPr>
              <a:t>K</a:t>
            </a:r>
            <a:r>
              <a:rPr lang="en-US" sz="1100" kern="1200" spc="-20" dirty="0">
                <a:solidFill>
                  <a:schemeClr val="tx1"/>
                </a:solidFill>
              </a:rPr>
              <a:t>eep conversations going with </a:t>
            </a:r>
            <a:r>
              <a:rPr lang="en-US" sz="1100" b="1" kern="1200" spc="-20" dirty="0">
                <a:solidFill>
                  <a:srgbClr val="493DAD"/>
                </a:solidFill>
                <a:latin typeface="+mj-lt"/>
              </a:rPr>
              <a:t>persistent chat, meeting recordings, </a:t>
            </a:r>
            <a:r>
              <a:rPr lang="en-US" sz="1100" b="1" spc="-20" dirty="0">
                <a:solidFill>
                  <a:srgbClr val="493DAD"/>
                </a:solidFill>
                <a:latin typeface="+mj-lt"/>
              </a:rPr>
              <a:t>searchable history, and </a:t>
            </a:r>
            <a:r>
              <a:rPr lang="en-US" sz="1100" b="1" kern="1200" spc="-20" dirty="0">
                <a:solidFill>
                  <a:srgbClr val="493DAD"/>
                </a:solidFill>
                <a:latin typeface="+mj-lt"/>
              </a:rPr>
              <a:t>in-line</a:t>
            </a:r>
            <a:br>
              <a:rPr lang="en-US" sz="1100" b="1" kern="1200" spc="-20" dirty="0">
                <a:solidFill>
                  <a:srgbClr val="493DAD"/>
                </a:solidFill>
                <a:latin typeface="+mj-lt"/>
              </a:rPr>
            </a:br>
            <a:r>
              <a:rPr lang="en-US" sz="1100" b="1" kern="1200" spc="-20" dirty="0">
                <a:solidFill>
                  <a:srgbClr val="493DAD"/>
                </a:solidFill>
                <a:latin typeface="+mj-lt"/>
              </a:rPr>
              <a:t>file sharing.</a:t>
            </a:r>
          </a:p>
        </p:txBody>
      </p:sp>
      <p:sp>
        <p:nvSpPr>
          <p:cNvPr id="81" name="Rectangle: Rounded Corners 80">
            <a:extLst>
              <a:ext uri="{FF2B5EF4-FFF2-40B4-BE49-F238E27FC236}">
                <a16:creationId xmlns:a16="http://schemas.microsoft.com/office/drawing/2014/main" id="{0885F456-00FB-4DC8-AE8B-71983F2540E1}"/>
              </a:ext>
            </a:extLst>
          </p:cNvPr>
          <p:cNvSpPr/>
          <p:nvPr/>
        </p:nvSpPr>
        <p:spPr>
          <a:xfrm>
            <a:off x="394670" y="7505964"/>
            <a:ext cx="1592880" cy="719286"/>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spAutoFit/>
          </a:bodyPr>
          <a:lstStyle/>
          <a:p>
            <a:pPr marL="0" lvl="0" indent="0" algn="l" defTabSz="311150">
              <a:spcBef>
                <a:spcPct val="0"/>
              </a:spcBef>
              <a:spcAft>
                <a:spcPct val="35000"/>
              </a:spcAft>
              <a:buNone/>
            </a:pPr>
            <a:r>
              <a:rPr lang="en-US" sz="1100" dirty="0">
                <a:solidFill>
                  <a:schemeClr val="tx1"/>
                </a:solidFill>
              </a:rPr>
              <a:t>Engage</a:t>
            </a:r>
            <a:r>
              <a:rPr lang="en-US" sz="1100" kern="1200" dirty="0">
                <a:solidFill>
                  <a:schemeClr val="tx1"/>
                </a:solidFill>
              </a:rPr>
              <a:t> audiences with fun </a:t>
            </a:r>
            <a:r>
              <a:rPr lang="en-US" sz="1100" b="1" kern="1200" dirty="0">
                <a:solidFill>
                  <a:srgbClr val="493DAD"/>
                </a:solidFill>
                <a:latin typeface="+mj-lt"/>
              </a:rPr>
              <a:t>emojis, GIFS, and animations</a:t>
            </a:r>
            <a:r>
              <a:rPr lang="en-US" sz="1100" kern="1200" dirty="0">
                <a:solidFill>
                  <a:srgbClr val="493DAD"/>
                </a:solidFill>
              </a:rPr>
              <a:t>.</a:t>
            </a:r>
          </a:p>
        </p:txBody>
      </p:sp>
      <p:sp>
        <p:nvSpPr>
          <p:cNvPr id="83" name="Rectangle: Rounded Corners 82">
            <a:extLst>
              <a:ext uri="{FF2B5EF4-FFF2-40B4-BE49-F238E27FC236}">
                <a16:creationId xmlns:a16="http://schemas.microsoft.com/office/drawing/2014/main" id="{3EE3E773-E7DD-49E0-8BF0-EED1AC9443C3}"/>
              </a:ext>
            </a:extLst>
          </p:cNvPr>
          <p:cNvSpPr>
            <a:spLocks/>
          </p:cNvSpPr>
          <p:nvPr/>
        </p:nvSpPr>
        <p:spPr>
          <a:xfrm>
            <a:off x="394670" y="8304442"/>
            <a:ext cx="1548430" cy="543461"/>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spAutoFit/>
          </a:bodyPr>
          <a:lstStyle/>
          <a:p>
            <a:pPr marL="0" lvl="0" indent="0" algn="l" defTabSz="311150">
              <a:spcBef>
                <a:spcPct val="0"/>
              </a:spcBef>
              <a:spcAft>
                <a:spcPct val="35000"/>
              </a:spcAft>
              <a:buNone/>
            </a:pPr>
            <a:r>
              <a:rPr lang="en-US" sz="1100" kern="1200" dirty="0">
                <a:solidFill>
                  <a:schemeClr val="tx1"/>
                </a:solidFill>
              </a:rPr>
              <a:t>Choose from over </a:t>
            </a:r>
            <a:r>
              <a:rPr lang="en-US" sz="1100" b="1" kern="1200" dirty="0">
                <a:solidFill>
                  <a:srgbClr val="493DAD"/>
                </a:solidFill>
                <a:latin typeface="+mj-lt"/>
              </a:rPr>
              <a:t>35 languages</a:t>
            </a:r>
            <a:r>
              <a:rPr lang="en-US" sz="1100" kern="1200" dirty="0">
                <a:solidFill>
                  <a:srgbClr val="493DAD"/>
                </a:solidFill>
              </a:rPr>
              <a:t>.</a:t>
            </a:r>
          </a:p>
        </p:txBody>
      </p:sp>
      <p:sp>
        <p:nvSpPr>
          <p:cNvPr id="85" name="Rectangle: Rounded Corners 84">
            <a:extLst>
              <a:ext uri="{FF2B5EF4-FFF2-40B4-BE49-F238E27FC236}">
                <a16:creationId xmlns:a16="http://schemas.microsoft.com/office/drawing/2014/main" id="{582AD75B-ABC9-417C-9436-C18B0A79B13A}"/>
              </a:ext>
            </a:extLst>
          </p:cNvPr>
          <p:cNvSpPr/>
          <p:nvPr/>
        </p:nvSpPr>
        <p:spPr>
          <a:xfrm>
            <a:off x="394670" y="8940096"/>
            <a:ext cx="1548430" cy="688738"/>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dirty="0">
                <a:solidFill>
                  <a:schemeClr val="tx1"/>
                </a:solidFill>
              </a:rPr>
              <a:t>Maintain focus with </a:t>
            </a:r>
            <a:r>
              <a:rPr lang="en-US" sz="1100" b="1" dirty="0">
                <a:solidFill>
                  <a:srgbClr val="493DAD"/>
                </a:solidFill>
                <a:latin typeface="+mj-lt"/>
              </a:rPr>
              <a:t>advanced noise cancellation</a:t>
            </a:r>
            <a:r>
              <a:rPr lang="en-US" sz="1100" kern="1200" dirty="0">
                <a:solidFill>
                  <a:srgbClr val="493DAD"/>
                </a:solidFill>
              </a:rPr>
              <a:t>.</a:t>
            </a:r>
          </a:p>
        </p:txBody>
      </p:sp>
      <p:sp>
        <p:nvSpPr>
          <p:cNvPr id="87" name="Rectangle: Rounded Corners 86">
            <a:extLst>
              <a:ext uri="{FF2B5EF4-FFF2-40B4-BE49-F238E27FC236}">
                <a16:creationId xmlns:a16="http://schemas.microsoft.com/office/drawing/2014/main" id="{0AFF6F88-1758-48FC-9324-078AD0247CD7}"/>
              </a:ext>
            </a:extLst>
          </p:cNvPr>
          <p:cNvSpPr/>
          <p:nvPr/>
        </p:nvSpPr>
        <p:spPr>
          <a:xfrm>
            <a:off x="394670" y="9720771"/>
            <a:ext cx="1548430" cy="719286"/>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spAutoFit/>
          </a:bodyPr>
          <a:lstStyle/>
          <a:p>
            <a:pPr marL="0" lvl="0" indent="0" algn="l" defTabSz="311150">
              <a:spcBef>
                <a:spcPct val="0"/>
              </a:spcBef>
              <a:spcAft>
                <a:spcPct val="35000"/>
              </a:spcAft>
              <a:buNone/>
            </a:pPr>
            <a:r>
              <a:rPr lang="en-US" sz="1100" b="1" kern="1200" dirty="0">
                <a:solidFill>
                  <a:srgbClr val="493DAD"/>
                </a:solidFill>
                <a:latin typeface="+mj-lt"/>
              </a:rPr>
              <a:t>Bring everyone into view</a:t>
            </a:r>
            <a:r>
              <a:rPr lang="en-US" sz="1100" kern="1200" dirty="0">
                <a:solidFill>
                  <a:srgbClr val="493DAD"/>
                </a:solidFill>
                <a:latin typeface="+mj-lt"/>
              </a:rPr>
              <a:t> </a:t>
            </a:r>
            <a:r>
              <a:rPr lang="en-US" sz="1100" kern="1200" dirty="0">
                <a:solidFill>
                  <a:schemeClr val="tx1"/>
                </a:solidFill>
              </a:rPr>
              <a:t>in a shared background.  </a:t>
            </a:r>
          </a:p>
        </p:txBody>
      </p:sp>
      <p:sp>
        <p:nvSpPr>
          <p:cNvPr id="78" name="Rectangle: Rounded Corners 77">
            <a:extLst>
              <a:ext uri="{FF2B5EF4-FFF2-40B4-BE49-F238E27FC236}">
                <a16:creationId xmlns:a16="http://schemas.microsoft.com/office/drawing/2014/main" id="{E4669B4B-7FD7-4260-9EAB-16B72BAF8ADF}"/>
              </a:ext>
            </a:extLst>
          </p:cNvPr>
          <p:cNvSpPr/>
          <p:nvPr/>
        </p:nvSpPr>
        <p:spPr>
          <a:xfrm>
            <a:off x="394670" y="10530947"/>
            <a:ext cx="1548430" cy="719286"/>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spAutoFit/>
          </a:bodyPr>
          <a:lstStyle/>
          <a:p>
            <a:pPr marL="0" lvl="0" indent="0" algn="l" defTabSz="311150">
              <a:spcBef>
                <a:spcPct val="0"/>
              </a:spcBef>
              <a:spcAft>
                <a:spcPct val="35000"/>
              </a:spcAft>
              <a:buNone/>
            </a:pPr>
            <a:r>
              <a:rPr lang="en-US" sz="1100" kern="1200" dirty="0">
                <a:solidFill>
                  <a:schemeClr val="tx1"/>
                </a:solidFill>
              </a:rPr>
              <a:t>Use </a:t>
            </a:r>
            <a:r>
              <a:rPr lang="en-US" sz="1100" kern="1200" dirty="0">
                <a:solidFill>
                  <a:srgbClr val="493DAD"/>
                </a:solidFill>
                <a:latin typeface="+mj-lt"/>
              </a:rPr>
              <a:t>breakout rooms </a:t>
            </a:r>
            <a:r>
              <a:rPr lang="en-US" sz="1100" kern="1200" dirty="0">
                <a:solidFill>
                  <a:schemeClr val="tx1"/>
                </a:solidFill>
              </a:rPr>
              <a:t>to for brainstorming in small groups.</a:t>
            </a:r>
          </a:p>
        </p:txBody>
      </p:sp>
      <p:sp>
        <p:nvSpPr>
          <p:cNvPr id="66" name="Rectangle: Rounded Corners 65">
            <a:extLst>
              <a:ext uri="{FF2B5EF4-FFF2-40B4-BE49-F238E27FC236}">
                <a16:creationId xmlns:a16="http://schemas.microsoft.com/office/drawing/2014/main" id="{82178B84-3D1A-4A97-85D0-A484A16E08C1}"/>
              </a:ext>
            </a:extLst>
          </p:cNvPr>
          <p:cNvSpPr/>
          <p:nvPr/>
        </p:nvSpPr>
        <p:spPr>
          <a:xfrm>
            <a:off x="2062930" y="5462025"/>
            <a:ext cx="1548430" cy="959620"/>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kern="1200" dirty="0">
                <a:solidFill>
                  <a:schemeClr val="tx1"/>
                </a:solidFill>
              </a:rPr>
              <a:t>Easily </a:t>
            </a:r>
            <a:r>
              <a:rPr lang="en-US" sz="1100" kern="1200" dirty="0">
                <a:solidFill>
                  <a:srgbClr val="493DAD"/>
                </a:solidFill>
                <a:latin typeface="+mj-lt"/>
              </a:rPr>
              <a:t>share your screen </a:t>
            </a:r>
            <a:r>
              <a:rPr lang="en-US" sz="1100" kern="1200" dirty="0">
                <a:solidFill>
                  <a:schemeClr val="tx1"/>
                </a:solidFill>
              </a:rPr>
              <a:t>for presentations or work sessions.</a:t>
            </a:r>
          </a:p>
        </p:txBody>
      </p:sp>
      <p:sp>
        <p:nvSpPr>
          <p:cNvPr id="79" name="Rectangle: Rounded Corners 78">
            <a:extLst>
              <a:ext uri="{FF2B5EF4-FFF2-40B4-BE49-F238E27FC236}">
                <a16:creationId xmlns:a16="http://schemas.microsoft.com/office/drawing/2014/main" id="{37752545-47A7-4748-BC2C-624324AE5E08}"/>
              </a:ext>
            </a:extLst>
          </p:cNvPr>
          <p:cNvSpPr/>
          <p:nvPr/>
        </p:nvSpPr>
        <p:spPr>
          <a:xfrm>
            <a:off x="2062930" y="6513710"/>
            <a:ext cx="1601020" cy="940919"/>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dirty="0">
                <a:solidFill>
                  <a:schemeClr val="tx1"/>
                </a:solidFill>
              </a:rPr>
              <a:t>Use fun</a:t>
            </a:r>
            <a:r>
              <a:rPr lang="en-US" sz="1100" kern="1200" dirty="0">
                <a:solidFill>
                  <a:schemeClr val="tx1"/>
                </a:solidFill>
              </a:rPr>
              <a:t> </a:t>
            </a:r>
            <a:r>
              <a:rPr lang="en-US" sz="1100" b="1" kern="1200" dirty="0">
                <a:solidFill>
                  <a:srgbClr val="493DAD"/>
                </a:solidFill>
                <a:latin typeface="+mj-lt"/>
              </a:rPr>
              <a:t>live reaction icons</a:t>
            </a:r>
            <a:r>
              <a:rPr lang="en-US" sz="1100" kern="1200" dirty="0">
                <a:solidFill>
                  <a:srgbClr val="493DAD"/>
                </a:solidFill>
              </a:rPr>
              <a:t> </a:t>
            </a:r>
            <a:r>
              <a:rPr lang="en-US" sz="1100" kern="1200" dirty="0">
                <a:solidFill>
                  <a:schemeClr val="tx1"/>
                </a:solidFill>
              </a:rPr>
              <a:t>for like, love, applause, and more </a:t>
            </a:r>
            <a:r>
              <a:rPr lang="en-US" sz="1100" dirty="0">
                <a:solidFill>
                  <a:schemeClr val="tx1"/>
                </a:solidFill>
              </a:rPr>
              <a:t>during your meetings.</a:t>
            </a:r>
          </a:p>
        </p:txBody>
      </p:sp>
      <p:sp>
        <p:nvSpPr>
          <p:cNvPr id="82" name="Rectangle: Rounded Corners 81">
            <a:extLst>
              <a:ext uri="{FF2B5EF4-FFF2-40B4-BE49-F238E27FC236}">
                <a16:creationId xmlns:a16="http://schemas.microsoft.com/office/drawing/2014/main" id="{51AC996B-CDA7-4C93-A923-C83A2003D993}"/>
              </a:ext>
            </a:extLst>
          </p:cNvPr>
          <p:cNvSpPr/>
          <p:nvPr/>
        </p:nvSpPr>
        <p:spPr>
          <a:xfrm>
            <a:off x="2062930" y="7546694"/>
            <a:ext cx="1548430" cy="799917"/>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dirty="0">
                <a:solidFill>
                  <a:schemeClr val="tx1"/>
                </a:solidFill>
              </a:rPr>
              <a:t>Make meeting content clear with </a:t>
            </a:r>
            <a:r>
              <a:rPr lang="en-US" sz="1100" dirty="0">
                <a:solidFill>
                  <a:srgbClr val="493DAD"/>
                </a:solidFill>
                <a:latin typeface="+mj-lt"/>
              </a:rPr>
              <a:t>real-time captions.</a:t>
            </a:r>
          </a:p>
        </p:txBody>
      </p:sp>
      <p:sp>
        <p:nvSpPr>
          <p:cNvPr id="84" name="Rectangle: Rounded Corners 83">
            <a:extLst>
              <a:ext uri="{FF2B5EF4-FFF2-40B4-BE49-F238E27FC236}">
                <a16:creationId xmlns:a16="http://schemas.microsoft.com/office/drawing/2014/main" id="{CBD1D024-B6AE-44DD-A9C4-D29F37C6B014}"/>
              </a:ext>
            </a:extLst>
          </p:cNvPr>
          <p:cNvSpPr/>
          <p:nvPr/>
        </p:nvSpPr>
        <p:spPr>
          <a:xfrm>
            <a:off x="2062930" y="8438676"/>
            <a:ext cx="1548430" cy="736500"/>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dirty="0">
                <a:solidFill>
                  <a:schemeClr val="tx1"/>
                </a:solidFill>
              </a:rPr>
              <a:t>Project professionalism with </a:t>
            </a:r>
            <a:r>
              <a:rPr lang="en-US" sz="1100" kern="1200" dirty="0">
                <a:solidFill>
                  <a:srgbClr val="493DAD"/>
                </a:solidFill>
                <a:latin typeface="+mj-lt"/>
              </a:rPr>
              <a:t>virtual backgrounds</a:t>
            </a:r>
            <a:r>
              <a:rPr lang="en-US" sz="1100" dirty="0">
                <a:solidFill>
                  <a:srgbClr val="493DAD"/>
                </a:solidFill>
                <a:latin typeface="+mj-lt"/>
              </a:rPr>
              <a:t>. </a:t>
            </a:r>
            <a:endParaRPr lang="en-US" sz="1100" kern="1200" dirty="0">
              <a:solidFill>
                <a:srgbClr val="493DAD"/>
              </a:solidFill>
            </a:endParaRPr>
          </a:p>
        </p:txBody>
      </p:sp>
      <p:sp>
        <p:nvSpPr>
          <p:cNvPr id="86" name="Rectangle: Rounded Corners 85">
            <a:extLst>
              <a:ext uri="{FF2B5EF4-FFF2-40B4-BE49-F238E27FC236}">
                <a16:creationId xmlns:a16="http://schemas.microsoft.com/office/drawing/2014/main" id="{FF284CF7-FD7F-4857-87D8-DD1B53EBA723}"/>
              </a:ext>
            </a:extLst>
          </p:cNvPr>
          <p:cNvSpPr/>
          <p:nvPr/>
        </p:nvSpPr>
        <p:spPr>
          <a:xfrm>
            <a:off x="2062930" y="9267241"/>
            <a:ext cx="1548430" cy="940919"/>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dirty="0">
                <a:solidFill>
                  <a:schemeClr val="tx1"/>
                </a:solidFill>
              </a:rPr>
              <a:t>Simplify meeting invitations with </a:t>
            </a:r>
            <a:r>
              <a:rPr lang="en-US" sz="1100" b="1" kern="1200" dirty="0">
                <a:solidFill>
                  <a:srgbClr val="493DAD"/>
                </a:solidFill>
                <a:latin typeface="+mj-lt"/>
              </a:rPr>
              <a:t>links automatically included.</a:t>
            </a:r>
            <a:endParaRPr lang="en-US" sz="1100" kern="1200" dirty="0">
              <a:solidFill>
                <a:srgbClr val="493DAD"/>
              </a:solidFill>
              <a:latin typeface="+mj-lt"/>
            </a:endParaRPr>
          </a:p>
        </p:txBody>
      </p:sp>
      <p:sp>
        <p:nvSpPr>
          <p:cNvPr id="88" name="Rectangle: Rounded Corners 87">
            <a:extLst>
              <a:ext uri="{FF2B5EF4-FFF2-40B4-BE49-F238E27FC236}">
                <a16:creationId xmlns:a16="http://schemas.microsoft.com/office/drawing/2014/main" id="{1A75ECD2-E030-487D-BCB7-6B6841FC9C8C}"/>
              </a:ext>
            </a:extLst>
          </p:cNvPr>
          <p:cNvSpPr>
            <a:spLocks/>
          </p:cNvSpPr>
          <p:nvPr/>
        </p:nvSpPr>
        <p:spPr>
          <a:xfrm>
            <a:off x="2062930" y="10300225"/>
            <a:ext cx="1601020" cy="948960"/>
          </a:xfrm>
          <a:prstGeom prst="roundRect">
            <a:avLst>
              <a:gd name="adj" fmla="val 7600"/>
            </a:avLst>
          </a:prstGeom>
          <a:noFill/>
          <a:ln w="3175">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91440" rIns="91440" bIns="91440" numCol="1" spcCol="1270" anchor="ctr" anchorCtr="0">
            <a:noAutofit/>
          </a:bodyPr>
          <a:lstStyle/>
          <a:p>
            <a:pPr marL="0" lvl="0" indent="0" algn="l" defTabSz="311150">
              <a:spcBef>
                <a:spcPct val="0"/>
              </a:spcBef>
              <a:spcAft>
                <a:spcPct val="35000"/>
              </a:spcAft>
              <a:buNone/>
            </a:pPr>
            <a:r>
              <a:rPr lang="en-US" sz="1100" kern="1200" dirty="0">
                <a:solidFill>
                  <a:schemeClr val="tx1"/>
                </a:solidFill>
              </a:rPr>
              <a:t>Use </a:t>
            </a:r>
            <a:r>
              <a:rPr lang="en-US" sz="1100" kern="1200" dirty="0">
                <a:solidFill>
                  <a:srgbClr val="493DAD"/>
                </a:solidFill>
                <a:latin typeface="+mj-lt"/>
              </a:rPr>
              <a:t>visual layouts</a:t>
            </a:r>
            <a:r>
              <a:rPr lang="en-US" sz="1100" kern="1200" dirty="0">
                <a:solidFill>
                  <a:schemeClr val="tx1"/>
                </a:solidFill>
                <a:latin typeface="+mj-lt"/>
              </a:rPr>
              <a:t> </a:t>
            </a:r>
            <a:r>
              <a:rPr lang="en-US" sz="1100" kern="1200" dirty="0">
                <a:solidFill>
                  <a:schemeClr val="tx1"/>
                </a:solidFill>
              </a:rPr>
              <a:t>to ensure audience can see both presentation and presenter.</a:t>
            </a:r>
            <a:endParaRPr lang="en-US" sz="1100" kern="1200" dirty="0">
              <a:solidFill>
                <a:schemeClr val="tx1"/>
              </a:solidFill>
              <a:latin typeface="+mj-lt"/>
            </a:endParaRPr>
          </a:p>
        </p:txBody>
      </p:sp>
      <p:sp>
        <p:nvSpPr>
          <p:cNvPr id="174" name="TextBox 173">
            <a:extLst>
              <a:ext uri="{FF2B5EF4-FFF2-40B4-BE49-F238E27FC236}">
                <a16:creationId xmlns:a16="http://schemas.microsoft.com/office/drawing/2014/main" id="{5529E764-F2C3-409D-9ADC-534F17523BB4}"/>
              </a:ext>
              <a:ext uri="{C183D7F6-B498-43B3-948B-1728B52AA6E4}">
                <adec:decorative xmlns:adec="http://schemas.microsoft.com/office/drawing/2017/decorative" val="1"/>
              </a:ext>
            </a:extLst>
          </p:cNvPr>
          <p:cNvSpPr txBox="1">
            <a:spLocks/>
          </p:cNvSpPr>
          <p:nvPr/>
        </p:nvSpPr>
        <p:spPr>
          <a:xfrm rot="10800000">
            <a:off x="4046211" y="4955761"/>
            <a:ext cx="3726189" cy="419258"/>
          </a:xfrm>
          <a:custGeom>
            <a:avLst/>
            <a:gdLst>
              <a:gd name="connsiteX0" fmla="*/ 0 w 3603448"/>
              <a:gd name="connsiteY0" fmla="*/ 0 h 338138"/>
              <a:gd name="connsiteX1" fmla="*/ 3516022 w 3603448"/>
              <a:gd name="connsiteY1" fmla="*/ 0 h 338138"/>
              <a:gd name="connsiteX2" fmla="*/ 3603448 w 3603448"/>
              <a:gd name="connsiteY2" fmla="*/ 87426 h 338138"/>
              <a:gd name="connsiteX3" fmla="*/ 3603448 w 3603448"/>
              <a:gd name="connsiteY3" fmla="*/ 250712 h 338138"/>
              <a:gd name="connsiteX4" fmla="*/ 3516022 w 3603448"/>
              <a:gd name="connsiteY4" fmla="*/ 338138 h 338138"/>
              <a:gd name="connsiteX5" fmla="*/ 0 w 3603448"/>
              <a:gd name="connsiteY5" fmla="*/ 338138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3448" h="338138">
                <a:moveTo>
                  <a:pt x="0" y="0"/>
                </a:moveTo>
                <a:lnTo>
                  <a:pt x="3516022" y="0"/>
                </a:lnTo>
                <a:cubicBezTo>
                  <a:pt x="3564306" y="0"/>
                  <a:pt x="3603448" y="39142"/>
                  <a:pt x="3603448" y="87426"/>
                </a:cubicBezTo>
                <a:lnTo>
                  <a:pt x="3603448" y="250712"/>
                </a:lnTo>
                <a:cubicBezTo>
                  <a:pt x="3603448" y="298996"/>
                  <a:pt x="3564306" y="338138"/>
                  <a:pt x="3516022" y="338138"/>
                </a:cubicBezTo>
                <a:lnTo>
                  <a:pt x="0" y="338138"/>
                </a:lnTo>
                <a:close/>
              </a:path>
            </a:pathLst>
          </a:cu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defRPr lang="en-US"/>
            </a:defPPr>
            <a:lvl1pPr defTabSz="932472" fontAlgn="base">
              <a:spcBef>
                <a:spcPct val="0"/>
              </a:spcBef>
              <a:spcAft>
                <a:spcPct val="0"/>
              </a:spcAft>
              <a:defRPr sz="2000">
                <a:solidFill>
                  <a:srgbClr val="FFFFFF"/>
                </a:solidFill>
                <a:ea typeface="Segoe UI" pitchFamily="34" charset="0"/>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t> </a:t>
            </a:r>
          </a:p>
        </p:txBody>
      </p:sp>
      <p:sp>
        <p:nvSpPr>
          <p:cNvPr id="27" name="TextBox 26">
            <a:extLst>
              <a:ext uri="{FF2B5EF4-FFF2-40B4-BE49-F238E27FC236}">
                <a16:creationId xmlns:a16="http://schemas.microsoft.com/office/drawing/2014/main" id="{5A81D649-0F9A-4DA7-907C-3C770B045C36}"/>
              </a:ext>
            </a:extLst>
          </p:cNvPr>
          <p:cNvSpPr txBox="1"/>
          <p:nvPr/>
        </p:nvSpPr>
        <p:spPr>
          <a:xfrm>
            <a:off x="4234815" y="5057668"/>
            <a:ext cx="3098246" cy="215444"/>
          </a:xfrm>
          <a:prstGeom prst="rect">
            <a:avLst/>
          </a:prstGeom>
          <a:noFill/>
        </p:spPr>
        <p:txBody>
          <a:bodyPr wrap="square" lIns="0" tIns="0" rIns="0" bIns="0">
            <a:spAutoFit/>
          </a:bodyPr>
          <a:lstStyle/>
          <a:p>
            <a:pPr>
              <a:spcBef>
                <a:spcPts val="300"/>
              </a:spcBef>
            </a:pPr>
            <a:r>
              <a:rPr lang="en-US" sz="1400" dirty="0">
                <a:solidFill>
                  <a:schemeClr val="bg1"/>
                </a:solidFill>
                <a:latin typeface="+mj-lt"/>
                <a:ea typeface="Times New Roman" panose="02020603050405020304" pitchFamily="18" charset="0"/>
                <a:cs typeface="Times New Roman" panose="02020603050405020304" pitchFamily="18" charset="0"/>
              </a:rPr>
              <a:t>Connect your team</a:t>
            </a:r>
          </a:p>
        </p:txBody>
      </p:sp>
      <p:pic>
        <p:nvPicPr>
          <p:cNvPr id="2" name="Graphic 1" descr="Icon of three people arranged in the form of a circle with lines connecting all of them">
            <a:extLst>
              <a:ext uri="{FF2B5EF4-FFF2-40B4-BE49-F238E27FC236}">
                <a16:creationId xmlns:a16="http://schemas.microsoft.com/office/drawing/2014/main" id="{BBA8C241-EDCB-409E-B140-C7C7BEE799A7}"/>
              </a:ext>
            </a:extLst>
          </p:cNvPr>
          <p:cNvPicPr>
            <a:picLocks/>
          </p:cNvPicPr>
          <p:nvPr/>
        </p:nvPicPr>
        <p:blipFill>
          <a:blip r:embed="rId9">
            <a:extLst>
              <a:ext uri="{96DAC541-7B7A-43D3-8B79-37D633B846F1}">
                <asvg:svgBlip xmlns:asvg="http://schemas.microsoft.com/office/drawing/2016/SVG/main" r:embed="rId10"/>
              </a:ext>
            </a:extLst>
          </a:blip>
          <a:stretch>
            <a:fillRect/>
          </a:stretch>
        </p:blipFill>
        <p:spPr>
          <a:xfrm>
            <a:off x="7267584" y="5009503"/>
            <a:ext cx="329935" cy="311774"/>
          </a:xfrm>
          <a:prstGeom prst="rect">
            <a:avLst/>
          </a:prstGeom>
        </p:spPr>
      </p:pic>
      <p:sp>
        <p:nvSpPr>
          <p:cNvPr id="96" name="Rectangle: Top Corners Rounded 95">
            <a:extLst>
              <a:ext uri="{FF2B5EF4-FFF2-40B4-BE49-F238E27FC236}">
                <a16:creationId xmlns:a16="http://schemas.microsoft.com/office/drawing/2014/main" id="{A748CD25-76B2-45F1-98AD-AEE49915F857}"/>
              </a:ext>
              <a:ext uri="{C183D7F6-B498-43B3-948B-1728B52AA6E4}">
                <adec:decorative xmlns:adec="http://schemas.microsoft.com/office/drawing/2017/decorative" val="1"/>
              </a:ext>
            </a:extLst>
          </p:cNvPr>
          <p:cNvSpPr/>
          <p:nvPr/>
        </p:nvSpPr>
        <p:spPr bwMode="auto">
          <a:xfrm rot="16200000">
            <a:off x="4355915" y="5152321"/>
            <a:ext cx="3104874" cy="3724284"/>
          </a:xfrm>
          <a:prstGeom prst="round2SameRect">
            <a:avLst>
              <a:gd name="adj1" fmla="val 3247"/>
              <a:gd name="adj2" fmla="val 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dirty="0" err="1">
              <a:solidFill>
                <a:srgbClr val="FFFFFF"/>
              </a:solidFill>
              <a:cs typeface="Segoe UI" pitchFamily="34" charset="0"/>
            </a:endParaRPr>
          </a:p>
        </p:txBody>
      </p:sp>
      <p:pic>
        <p:nvPicPr>
          <p:cNvPr id="116" name="Graphic 115" descr="Icon of three squares with a plus sign on the bottom right corner">
            <a:extLst>
              <a:ext uri="{FF2B5EF4-FFF2-40B4-BE49-F238E27FC236}">
                <a16:creationId xmlns:a16="http://schemas.microsoft.com/office/drawing/2014/main" id="{4CC8B7B4-1EA1-4E24-997E-BFDB338FE34C}"/>
              </a:ext>
              <a:ext uri="{C183D7F6-B498-43B3-948B-1728B52AA6E4}">
                <adec:decorative xmlns:adec="http://schemas.microsoft.com/office/drawing/2017/decorative" val="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255083" y="5691261"/>
            <a:ext cx="221160" cy="221160"/>
          </a:xfrm>
          <a:prstGeom prst="rect">
            <a:avLst/>
          </a:prstGeom>
          <a:effectLst/>
        </p:spPr>
      </p:pic>
      <p:sp>
        <p:nvSpPr>
          <p:cNvPr id="100" name="Rectangle 99">
            <a:extLst>
              <a:ext uri="{FF2B5EF4-FFF2-40B4-BE49-F238E27FC236}">
                <a16:creationId xmlns:a16="http://schemas.microsoft.com/office/drawing/2014/main" id="{B742BA6A-5885-4FEC-A051-EA8C3DF75E6D}"/>
              </a:ext>
            </a:extLst>
          </p:cNvPr>
          <p:cNvSpPr/>
          <p:nvPr/>
        </p:nvSpPr>
        <p:spPr>
          <a:xfrm>
            <a:off x="4614405" y="5632564"/>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b="1" kern="1200" spc="-10" dirty="0">
                <a:solidFill>
                  <a:srgbClr val="493DAD"/>
                </a:solidFill>
                <a:latin typeface="+mj-lt"/>
              </a:rPr>
              <a:t>Use Office apps </a:t>
            </a:r>
            <a:r>
              <a:rPr lang="en-US" sz="1100" kern="1200" spc="-10" dirty="0">
                <a:solidFill>
                  <a:schemeClr val="tx1"/>
                </a:solidFill>
              </a:rPr>
              <a:t>on the web to store, share, and </a:t>
            </a:r>
            <a:r>
              <a:rPr lang="en-US" sz="1100" b="1" kern="1200" spc="-10" dirty="0">
                <a:solidFill>
                  <a:srgbClr val="493DAD"/>
                </a:solidFill>
                <a:latin typeface="+mj-lt"/>
              </a:rPr>
              <a:t>co-author documents</a:t>
            </a:r>
            <a:r>
              <a:rPr lang="en-US" sz="1100" kern="1200" spc="-10" dirty="0">
                <a:solidFill>
                  <a:schemeClr val="tx1"/>
                </a:solidFill>
              </a:rPr>
              <a:t>.</a:t>
            </a:r>
          </a:p>
        </p:txBody>
      </p:sp>
      <p:pic>
        <p:nvPicPr>
          <p:cNvPr id="113" name="Graphic 112" descr="Icon of message callouts">
            <a:extLst>
              <a:ext uri="{FF2B5EF4-FFF2-40B4-BE49-F238E27FC236}">
                <a16:creationId xmlns:a16="http://schemas.microsoft.com/office/drawing/2014/main" id="{31F49BF9-93F5-4822-9A07-04CF70D41796}"/>
              </a:ext>
            </a:extLst>
          </p:cNvPr>
          <p:cNvPicPr>
            <a:picLocks/>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235214" y="6143913"/>
            <a:ext cx="253474" cy="253474"/>
          </a:xfrm>
          <a:prstGeom prst="rect">
            <a:avLst/>
          </a:prstGeom>
        </p:spPr>
      </p:pic>
      <p:sp>
        <p:nvSpPr>
          <p:cNvPr id="103" name="Rectangle 102">
            <a:extLst>
              <a:ext uri="{FF2B5EF4-FFF2-40B4-BE49-F238E27FC236}">
                <a16:creationId xmlns:a16="http://schemas.microsoft.com/office/drawing/2014/main" id="{DD27E2C3-0EF4-4811-9509-A817FBBFCB71}"/>
              </a:ext>
            </a:extLst>
          </p:cNvPr>
          <p:cNvSpPr/>
          <p:nvPr/>
        </p:nvSpPr>
        <p:spPr>
          <a:xfrm>
            <a:off x="4614405" y="6101373"/>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b="1" kern="1200" spc="-10" dirty="0">
                <a:solidFill>
                  <a:srgbClr val="493DAD"/>
                </a:solidFill>
                <a:latin typeface="+mj-lt"/>
              </a:rPr>
              <a:t>Easily engage</a:t>
            </a:r>
            <a:r>
              <a:rPr lang="en-US" sz="1100" kern="1200" spc="-10" dirty="0">
                <a:solidFill>
                  <a:srgbClr val="493DAD"/>
                </a:solidFill>
                <a:latin typeface="+mj-lt"/>
              </a:rPr>
              <a:t> </a:t>
            </a:r>
            <a:r>
              <a:rPr lang="en-US" sz="1100" kern="1200" spc="-10" dirty="0">
                <a:solidFill>
                  <a:schemeClr val="tx1"/>
                </a:solidFill>
              </a:rPr>
              <a:t>with both your employees and your customers on a reliable, unified platform.</a:t>
            </a:r>
          </a:p>
        </p:txBody>
      </p:sp>
      <p:pic>
        <p:nvPicPr>
          <p:cNvPr id="114" name="Graphic 113" descr="Icon of a storage folder">
            <a:extLst>
              <a:ext uri="{FF2B5EF4-FFF2-40B4-BE49-F238E27FC236}">
                <a16:creationId xmlns:a16="http://schemas.microsoft.com/office/drawing/2014/main" id="{B6B55A7A-3AB1-4626-8FDC-47581E183588}"/>
              </a:ext>
            </a:extLst>
          </p:cNvPr>
          <p:cNvPicPr>
            <a:picLocks/>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164571" y="6575640"/>
            <a:ext cx="328848" cy="328848"/>
          </a:xfrm>
          <a:prstGeom prst="rect">
            <a:avLst/>
          </a:prstGeom>
        </p:spPr>
      </p:pic>
      <p:sp>
        <p:nvSpPr>
          <p:cNvPr id="104" name="Rectangle 103">
            <a:extLst>
              <a:ext uri="{FF2B5EF4-FFF2-40B4-BE49-F238E27FC236}">
                <a16:creationId xmlns:a16="http://schemas.microsoft.com/office/drawing/2014/main" id="{A9E48E92-20ED-4EBA-AEB9-CF2D3B7FD1B5}"/>
              </a:ext>
            </a:extLst>
          </p:cNvPr>
          <p:cNvSpPr/>
          <p:nvPr/>
        </p:nvSpPr>
        <p:spPr>
          <a:xfrm>
            <a:off x="4614405" y="6570182"/>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kern="1200" spc="-10" dirty="0">
                <a:solidFill>
                  <a:schemeClr val="tx1"/>
                </a:solidFill>
              </a:rPr>
              <a:t>Use up to </a:t>
            </a:r>
            <a:r>
              <a:rPr lang="en-US" sz="1100" b="1" kern="1200" spc="-10" dirty="0">
                <a:solidFill>
                  <a:srgbClr val="493DAD"/>
                </a:solidFill>
                <a:latin typeface="+mj-lt"/>
              </a:rPr>
              <a:t>10 GB of file and document cloud storage</a:t>
            </a:r>
            <a:r>
              <a:rPr lang="en-US" sz="1100" kern="1200" spc="-10" dirty="0">
                <a:solidFill>
                  <a:schemeClr val="tx1"/>
                </a:solidFill>
              </a:rPr>
              <a:t> per user.</a:t>
            </a:r>
          </a:p>
        </p:txBody>
      </p:sp>
      <p:pic>
        <p:nvPicPr>
          <p:cNvPr id="133" name="Graphic 132" descr="Icon of a person">
            <a:extLst>
              <a:ext uri="{FF2B5EF4-FFF2-40B4-BE49-F238E27FC236}">
                <a16:creationId xmlns:a16="http://schemas.microsoft.com/office/drawing/2014/main" id="{BC7B6F37-8956-4334-80B7-690A237FB01E}"/>
              </a:ext>
            </a:extLst>
          </p:cNvPr>
          <p:cNvPicPr>
            <a:picLocks/>
          </p:cNvPicPr>
          <p:nvPr/>
        </p:nvPicPr>
        <p:blipFill>
          <a:blip r:embed="rId17">
            <a:extLst>
              <a:ext uri="{96DAC541-7B7A-43D3-8B79-37D633B846F1}">
                <asvg:svgBlip xmlns:asvg="http://schemas.microsoft.com/office/drawing/2016/SVG/main" r:embed="rId18"/>
              </a:ext>
            </a:extLst>
          </a:blip>
          <a:stretch>
            <a:fillRect/>
          </a:stretch>
        </p:blipFill>
        <p:spPr>
          <a:xfrm>
            <a:off x="4255831" y="7092165"/>
            <a:ext cx="160024" cy="232206"/>
          </a:xfrm>
          <a:prstGeom prst="rect">
            <a:avLst/>
          </a:prstGeom>
        </p:spPr>
      </p:pic>
      <p:sp>
        <p:nvSpPr>
          <p:cNvPr id="105" name="Rectangle 104">
            <a:extLst>
              <a:ext uri="{FF2B5EF4-FFF2-40B4-BE49-F238E27FC236}">
                <a16:creationId xmlns:a16="http://schemas.microsoft.com/office/drawing/2014/main" id="{17DA56F7-9FE8-485A-B61C-BAF23BCAFC06}"/>
              </a:ext>
            </a:extLst>
          </p:cNvPr>
          <p:cNvSpPr/>
          <p:nvPr/>
        </p:nvSpPr>
        <p:spPr>
          <a:xfrm>
            <a:off x="4614405" y="7038991"/>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kern="1200" spc="-10" dirty="0">
                <a:solidFill>
                  <a:schemeClr val="tx1"/>
                </a:solidFill>
              </a:rPr>
              <a:t>Connect with people inside and outside your organization using </a:t>
            </a:r>
            <a:r>
              <a:rPr lang="en-US" sz="1100" b="1" kern="1200" spc="-10" dirty="0">
                <a:solidFill>
                  <a:srgbClr val="493DAD"/>
                </a:solidFill>
                <a:latin typeface="+mj-lt"/>
              </a:rPr>
              <a:t>Microsoft Teams Connect.</a:t>
            </a:r>
            <a:endParaRPr lang="en-US" sz="1100" kern="1200" spc="-10" dirty="0">
              <a:solidFill>
                <a:srgbClr val="493DAD"/>
              </a:solidFill>
              <a:latin typeface="+mj-lt"/>
            </a:endParaRPr>
          </a:p>
        </p:txBody>
      </p:sp>
      <p:pic>
        <p:nvPicPr>
          <p:cNvPr id="115" name="Graphic 114" descr="Icon of a telephone">
            <a:extLst>
              <a:ext uri="{FF2B5EF4-FFF2-40B4-BE49-F238E27FC236}">
                <a16:creationId xmlns:a16="http://schemas.microsoft.com/office/drawing/2014/main" id="{06DF3490-2A53-4678-99D5-8FD46BB52A6D}"/>
              </a:ext>
              <a:ext uri="{C183D7F6-B498-43B3-948B-1728B52AA6E4}">
                <adec:decorative xmlns:adec="http://schemas.microsoft.com/office/drawing/2017/decorative" val="0"/>
              </a:ext>
            </a:extLst>
          </p:cNvPr>
          <p:cNvPicPr>
            <a:picLocks/>
          </p:cNvPicPr>
          <p:nvPr/>
        </p:nvPicPr>
        <p:blipFill>
          <a:blip r:embed="rId19">
            <a:extLst>
              <a:ext uri="{96DAC541-7B7A-43D3-8B79-37D633B846F1}">
                <asvg:svgBlip xmlns:asvg="http://schemas.microsoft.com/office/drawing/2016/SVG/main" r:embed="rId20"/>
              </a:ext>
            </a:extLst>
          </a:blip>
          <a:stretch>
            <a:fillRect/>
          </a:stretch>
        </p:blipFill>
        <p:spPr>
          <a:xfrm>
            <a:off x="4263098" y="7584402"/>
            <a:ext cx="185354" cy="185352"/>
          </a:xfrm>
          <a:prstGeom prst="rect">
            <a:avLst/>
          </a:prstGeom>
          <a:effectLst/>
        </p:spPr>
      </p:pic>
      <p:sp>
        <p:nvSpPr>
          <p:cNvPr id="106" name="Rectangle 105">
            <a:extLst>
              <a:ext uri="{FF2B5EF4-FFF2-40B4-BE49-F238E27FC236}">
                <a16:creationId xmlns:a16="http://schemas.microsoft.com/office/drawing/2014/main" id="{44F2EEB1-58A6-4845-B9CD-E889BFCB35C1}"/>
              </a:ext>
            </a:extLst>
          </p:cNvPr>
          <p:cNvSpPr/>
          <p:nvPr/>
        </p:nvSpPr>
        <p:spPr>
          <a:xfrm>
            <a:off x="4614405" y="7507800"/>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kern="1200" spc="-10" dirty="0">
                <a:solidFill>
                  <a:schemeClr val="tx1"/>
                </a:solidFill>
              </a:rPr>
              <a:t>Use Microsoft as your </a:t>
            </a:r>
            <a:r>
              <a:rPr lang="en-US" sz="1100" b="1" kern="1200" spc="-10" dirty="0">
                <a:solidFill>
                  <a:srgbClr val="493DAD"/>
                </a:solidFill>
                <a:latin typeface="+mj-lt"/>
              </a:rPr>
              <a:t>phone carrier</a:t>
            </a:r>
            <a:r>
              <a:rPr lang="en-US" sz="1100" kern="1200" spc="-10" dirty="0">
                <a:solidFill>
                  <a:srgbClr val="493DAD"/>
                </a:solidFill>
                <a:latin typeface="+mj-lt"/>
              </a:rPr>
              <a:t> </a:t>
            </a:r>
            <a:r>
              <a:rPr lang="en-US" sz="1100" kern="1200" spc="-10" dirty="0">
                <a:solidFill>
                  <a:schemeClr val="tx1"/>
                </a:solidFill>
              </a:rPr>
              <a:t>or connect your own carrier to Teams.</a:t>
            </a:r>
          </a:p>
        </p:txBody>
      </p:sp>
      <p:pic>
        <p:nvPicPr>
          <p:cNvPr id="111" name="Graphic 110" descr="Icon of a signal bar">
            <a:extLst>
              <a:ext uri="{FF2B5EF4-FFF2-40B4-BE49-F238E27FC236}">
                <a16:creationId xmlns:a16="http://schemas.microsoft.com/office/drawing/2014/main" id="{BA12BE32-0AC9-4A60-AF51-1590976F9D63}"/>
              </a:ext>
            </a:extLst>
          </p:cNvPr>
          <p:cNvPicPr>
            <a:picLocks/>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226648" y="8019151"/>
            <a:ext cx="253474" cy="253474"/>
          </a:xfrm>
          <a:prstGeom prst="rect">
            <a:avLst/>
          </a:prstGeom>
        </p:spPr>
      </p:pic>
      <p:sp>
        <p:nvSpPr>
          <p:cNvPr id="107" name="Rectangle 106">
            <a:extLst>
              <a:ext uri="{FF2B5EF4-FFF2-40B4-BE49-F238E27FC236}">
                <a16:creationId xmlns:a16="http://schemas.microsoft.com/office/drawing/2014/main" id="{5702350A-3D23-4EF2-96EB-7EA7C445919D}"/>
              </a:ext>
            </a:extLst>
          </p:cNvPr>
          <p:cNvSpPr/>
          <p:nvPr/>
        </p:nvSpPr>
        <p:spPr>
          <a:xfrm>
            <a:off x="4614405" y="7976611"/>
            <a:ext cx="2794856" cy="33855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0" indent="0" algn="l" defTabSz="311150">
              <a:spcBef>
                <a:spcPct val="0"/>
              </a:spcBef>
              <a:spcAft>
                <a:spcPts val="500"/>
              </a:spcAft>
              <a:buNone/>
            </a:pPr>
            <a:r>
              <a:rPr lang="en-US" sz="1100" kern="1200" spc="-10" dirty="0">
                <a:solidFill>
                  <a:schemeClr val="tx1"/>
                </a:solidFill>
              </a:rPr>
              <a:t>Make it easier for frontline workers to stay connected with </a:t>
            </a:r>
            <a:r>
              <a:rPr lang="en-US" sz="1100" b="1" kern="1200" spc="-10" dirty="0">
                <a:solidFill>
                  <a:srgbClr val="493DAD"/>
                </a:solidFill>
                <a:latin typeface="+mj-lt"/>
              </a:rPr>
              <a:t>push-to-talk communication.</a:t>
            </a:r>
            <a:endParaRPr lang="en-US" sz="1100" kern="1200" spc="-10" dirty="0">
              <a:solidFill>
                <a:srgbClr val="493DAD"/>
              </a:solidFill>
              <a:latin typeface="+mj-lt"/>
            </a:endParaRPr>
          </a:p>
        </p:txBody>
      </p:sp>
      <p:sp>
        <p:nvSpPr>
          <p:cNvPr id="175" name="TextBox 174">
            <a:extLst>
              <a:ext uri="{FF2B5EF4-FFF2-40B4-BE49-F238E27FC236}">
                <a16:creationId xmlns:a16="http://schemas.microsoft.com/office/drawing/2014/main" id="{4314A718-E268-448F-86F9-AE67E48C6C49}"/>
              </a:ext>
              <a:ext uri="{C183D7F6-B498-43B3-948B-1728B52AA6E4}">
                <adec:decorative xmlns:adec="http://schemas.microsoft.com/office/drawing/2017/decorative" val="1"/>
              </a:ext>
            </a:extLst>
          </p:cNvPr>
          <p:cNvSpPr txBox="1"/>
          <p:nvPr/>
        </p:nvSpPr>
        <p:spPr>
          <a:xfrm rot="10800000">
            <a:off x="4046209" y="8830000"/>
            <a:ext cx="3726189" cy="419258"/>
          </a:xfrm>
          <a:custGeom>
            <a:avLst/>
            <a:gdLst>
              <a:gd name="connsiteX0" fmla="*/ 0 w 3603448"/>
              <a:gd name="connsiteY0" fmla="*/ 0 h 338138"/>
              <a:gd name="connsiteX1" fmla="*/ 3516022 w 3603448"/>
              <a:gd name="connsiteY1" fmla="*/ 0 h 338138"/>
              <a:gd name="connsiteX2" fmla="*/ 3603448 w 3603448"/>
              <a:gd name="connsiteY2" fmla="*/ 87426 h 338138"/>
              <a:gd name="connsiteX3" fmla="*/ 3603448 w 3603448"/>
              <a:gd name="connsiteY3" fmla="*/ 250712 h 338138"/>
              <a:gd name="connsiteX4" fmla="*/ 3516022 w 3603448"/>
              <a:gd name="connsiteY4" fmla="*/ 338138 h 338138"/>
              <a:gd name="connsiteX5" fmla="*/ 0 w 3603448"/>
              <a:gd name="connsiteY5" fmla="*/ 338138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3448" h="338138">
                <a:moveTo>
                  <a:pt x="0" y="0"/>
                </a:moveTo>
                <a:lnTo>
                  <a:pt x="3516022" y="0"/>
                </a:lnTo>
                <a:cubicBezTo>
                  <a:pt x="3564306" y="0"/>
                  <a:pt x="3603448" y="39142"/>
                  <a:pt x="3603448" y="87426"/>
                </a:cubicBezTo>
                <a:lnTo>
                  <a:pt x="3603448" y="250712"/>
                </a:lnTo>
                <a:cubicBezTo>
                  <a:pt x="3603448" y="298996"/>
                  <a:pt x="3564306" y="338138"/>
                  <a:pt x="3516022" y="338138"/>
                </a:cubicBezTo>
                <a:lnTo>
                  <a:pt x="0" y="338138"/>
                </a:lnTo>
                <a:close/>
              </a:path>
            </a:pathLst>
          </a:cu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defRPr lang="en-US"/>
            </a:defPPr>
            <a:lvl1pPr defTabSz="932472" fontAlgn="base">
              <a:spcBef>
                <a:spcPct val="0"/>
              </a:spcBef>
              <a:spcAft>
                <a:spcPct val="0"/>
              </a:spcAft>
              <a:defRPr sz="2000">
                <a:solidFill>
                  <a:srgbClr val="FFFFFF"/>
                </a:solidFill>
                <a:ea typeface="Segoe UI" pitchFamily="34" charset="0"/>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t> </a:t>
            </a:r>
          </a:p>
        </p:txBody>
      </p:sp>
      <p:sp>
        <p:nvSpPr>
          <p:cNvPr id="176" name="TextBox 175">
            <a:extLst>
              <a:ext uri="{FF2B5EF4-FFF2-40B4-BE49-F238E27FC236}">
                <a16:creationId xmlns:a16="http://schemas.microsoft.com/office/drawing/2014/main" id="{B0B3C403-0A82-43C1-97DA-FC055F7B85A1}"/>
              </a:ext>
            </a:extLst>
          </p:cNvPr>
          <p:cNvSpPr txBox="1"/>
          <p:nvPr/>
        </p:nvSpPr>
        <p:spPr>
          <a:xfrm>
            <a:off x="4234814" y="8916519"/>
            <a:ext cx="3098246" cy="215444"/>
          </a:xfrm>
          <a:prstGeom prst="rect">
            <a:avLst/>
          </a:prstGeom>
          <a:noFill/>
        </p:spPr>
        <p:txBody>
          <a:bodyPr wrap="square" lIns="0" tIns="0" rIns="0" bIns="0">
            <a:spAutoFit/>
          </a:bodyPr>
          <a:lstStyle/>
          <a:p>
            <a:pPr>
              <a:spcBef>
                <a:spcPts val="300"/>
              </a:spcBef>
            </a:pPr>
            <a:r>
              <a:rPr lang="en-US" sz="1400" dirty="0">
                <a:solidFill>
                  <a:schemeClr val="bg1"/>
                </a:solidFill>
                <a:latin typeface="+mj-lt"/>
                <a:ea typeface="Times New Roman" panose="02020603050405020304" pitchFamily="18" charset="0"/>
                <a:cs typeface="Times New Roman" panose="02020603050405020304" pitchFamily="18" charset="0"/>
              </a:rPr>
              <a:t>Focus on what matters</a:t>
            </a:r>
          </a:p>
        </p:txBody>
      </p:sp>
      <p:pic>
        <p:nvPicPr>
          <p:cNvPr id="177" name="Graphic 176" descr="Icon of a crosshair">
            <a:extLst>
              <a:ext uri="{FF2B5EF4-FFF2-40B4-BE49-F238E27FC236}">
                <a16:creationId xmlns:a16="http://schemas.microsoft.com/office/drawing/2014/main" id="{CB68D2C3-03F4-4552-B9BC-C49110AB0F5E}"/>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7332794" y="8893382"/>
            <a:ext cx="283120" cy="283120"/>
          </a:xfrm>
          <a:prstGeom prst="rect">
            <a:avLst/>
          </a:prstGeom>
        </p:spPr>
      </p:pic>
      <p:sp>
        <p:nvSpPr>
          <p:cNvPr id="3" name="Rectangle: Top Corners Rounded 2">
            <a:extLst>
              <a:ext uri="{FF2B5EF4-FFF2-40B4-BE49-F238E27FC236}">
                <a16:creationId xmlns:a16="http://schemas.microsoft.com/office/drawing/2014/main" id="{24B13E11-2DA4-4158-B098-4A3B7FEBEF7A}"/>
              </a:ext>
              <a:ext uri="{C183D7F6-B498-43B3-948B-1728B52AA6E4}">
                <adec:decorative xmlns:adec="http://schemas.microsoft.com/office/drawing/2017/decorative" val="1"/>
              </a:ext>
            </a:extLst>
          </p:cNvPr>
          <p:cNvSpPr/>
          <p:nvPr/>
        </p:nvSpPr>
        <p:spPr bwMode="auto">
          <a:xfrm rot="16200000">
            <a:off x="4966883" y="8445577"/>
            <a:ext cx="1882937" cy="3724284"/>
          </a:xfrm>
          <a:prstGeom prst="round2SameRect">
            <a:avLst>
              <a:gd name="adj1" fmla="val 5623"/>
              <a:gd name="adj2" fmla="val 0"/>
            </a:avLst>
          </a:prstGeom>
          <a:gradFill flip="none" rotWithShape="1">
            <a:gsLst>
              <a:gs pos="0">
                <a:schemeClr val="bg1">
                  <a:lumMod val="95000"/>
                </a:schemeClr>
              </a:gs>
              <a:gs pos="54000">
                <a:schemeClr val="bg1">
                  <a:alpha val="81000"/>
                </a:schemeClr>
              </a:gs>
              <a:gs pos="100000">
                <a:schemeClr val="bg1">
                  <a:lumMod val="85000"/>
                </a:schemeClr>
              </a:gs>
            </a:gsLst>
            <a:lin ang="8100000" scaled="1"/>
            <a:tileRect/>
          </a:gradFill>
          <a:ln w="31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dirty="0" err="1">
              <a:solidFill>
                <a:srgbClr val="FFFFFF"/>
              </a:solidFill>
              <a:cs typeface="Segoe UI" pitchFamily="34" charset="0"/>
            </a:endParaRPr>
          </a:p>
        </p:txBody>
      </p:sp>
      <p:sp>
        <p:nvSpPr>
          <p:cNvPr id="53" name="TextBox 52">
            <a:extLst>
              <a:ext uri="{FF2B5EF4-FFF2-40B4-BE49-F238E27FC236}">
                <a16:creationId xmlns:a16="http://schemas.microsoft.com/office/drawing/2014/main" id="{A8C044D7-1D33-455D-8897-77AB0ED41EC5}"/>
              </a:ext>
            </a:extLst>
          </p:cNvPr>
          <p:cNvSpPr txBox="1"/>
          <p:nvPr/>
        </p:nvSpPr>
        <p:spPr>
          <a:xfrm>
            <a:off x="4234815" y="9533148"/>
            <a:ext cx="3362704" cy="1610697"/>
          </a:xfrm>
          <a:prstGeom prst="rect">
            <a:avLst/>
          </a:prstGeom>
          <a:noFill/>
        </p:spPr>
        <p:txBody>
          <a:bodyPr wrap="square" lIns="0" tIns="0" rIns="0" bIns="0">
            <a:spAutoFit/>
          </a:bodyPr>
          <a:lstStyle/>
          <a:p>
            <a:pPr marL="174625" indent="-174625">
              <a:spcBef>
                <a:spcPts val="300"/>
              </a:spcBef>
              <a:buFont typeface="Arial" panose="020B0604020202020204" pitchFamily="34" charset="0"/>
              <a:buChar char="•"/>
            </a:pPr>
            <a:r>
              <a:rPr lang="en-US" sz="1100" dirty="0">
                <a:solidFill>
                  <a:srgbClr val="493DAD"/>
                </a:solidFill>
                <a:latin typeface="+mj-lt"/>
                <a:ea typeface="Calibri" panose="020F0502020204030204" pitchFamily="34" charset="0"/>
                <a:cs typeface="Times New Roman" panose="02020603050405020304" pitchFamily="18" charset="0"/>
              </a:rPr>
              <a:t>Stay focused </a:t>
            </a:r>
            <a:r>
              <a:rPr lang="en-US" sz="1100" dirty="0">
                <a:ea typeface="Calibri" panose="020F0502020204030204" pitchFamily="34" charset="0"/>
                <a:cs typeface="Times New Roman" panose="02020603050405020304" pitchFamily="18" charset="0"/>
              </a:rPr>
              <a:t>with a single app to get things done rather than signing in multiple times.</a:t>
            </a:r>
          </a:p>
          <a:p>
            <a:pPr marL="174625" indent="-174625">
              <a:spcBef>
                <a:spcPts val="500"/>
              </a:spcBef>
              <a:buFont typeface="Arial" panose="020B0604020202020204" pitchFamily="34" charset="0"/>
              <a:buChar char="•"/>
            </a:pPr>
            <a:r>
              <a:rPr lang="en-US" sz="1100" dirty="0">
                <a:ea typeface="Calibri" panose="020F0502020204030204" pitchFamily="34" charset="0"/>
                <a:cs typeface="Times New Roman" panose="02020603050405020304" pitchFamily="18" charset="0"/>
              </a:rPr>
              <a:t>Use </a:t>
            </a:r>
            <a:r>
              <a:rPr lang="en-US" sz="1100" b="1" dirty="0">
                <a:solidFill>
                  <a:srgbClr val="493DAD"/>
                </a:solidFill>
                <a:latin typeface="+mj-lt"/>
                <a:ea typeface="Calibri" panose="020F0502020204030204" pitchFamily="34" charset="0"/>
                <a:cs typeface="Times New Roman" panose="02020603050405020304" pitchFamily="18" charset="0"/>
              </a:rPr>
              <a:t>unlimited</a:t>
            </a:r>
            <a:r>
              <a:rPr lang="en-US" sz="1100" dirty="0">
                <a:solidFill>
                  <a:srgbClr val="493DAD"/>
                </a:solidFill>
                <a:latin typeface="+mj-lt"/>
                <a:ea typeface="Calibri" panose="020F0502020204030204" pitchFamily="34" charset="0"/>
                <a:cs typeface="Times New Roman" panose="02020603050405020304" pitchFamily="18" charset="0"/>
              </a:rPr>
              <a:t> </a:t>
            </a:r>
            <a:r>
              <a:rPr lang="en-US" sz="1100" b="1" dirty="0">
                <a:solidFill>
                  <a:srgbClr val="493DAD"/>
                </a:solidFill>
                <a:latin typeface="+mj-lt"/>
                <a:ea typeface="Calibri" panose="020F0502020204030204" pitchFamily="34" charset="0"/>
                <a:cs typeface="Times New Roman" panose="02020603050405020304" pitchFamily="18" charset="0"/>
              </a:rPr>
              <a:t>chat</a:t>
            </a:r>
            <a:r>
              <a:rPr lang="en-US" sz="1100" dirty="0">
                <a:solidFill>
                  <a:srgbClr val="493DAD"/>
                </a:solidFill>
                <a:latin typeface="+mj-lt"/>
                <a:ea typeface="Calibri" panose="020F0502020204030204" pitchFamily="34" charset="0"/>
                <a:cs typeface="Times New Roman" panose="02020603050405020304" pitchFamily="18" charset="0"/>
              </a:rPr>
              <a:t> </a:t>
            </a:r>
            <a:r>
              <a:rPr lang="en-US" sz="1100" dirty="0">
                <a:ea typeface="Calibri" panose="020F0502020204030204" pitchFamily="34" charset="0"/>
                <a:cs typeface="Times New Roman" panose="02020603050405020304" pitchFamily="18" charset="0"/>
              </a:rPr>
              <a:t>to reduce the email burden.</a:t>
            </a:r>
          </a:p>
          <a:p>
            <a:pPr marL="174625" indent="-174625">
              <a:spcBef>
                <a:spcPts val="500"/>
              </a:spcBef>
              <a:buFont typeface="Arial" panose="020B0604020202020204" pitchFamily="34" charset="0"/>
              <a:buChar char="•"/>
            </a:pPr>
            <a:r>
              <a:rPr lang="en-US" sz="1100" dirty="0">
                <a:solidFill>
                  <a:srgbClr val="493DAD"/>
                </a:solidFill>
                <a:latin typeface="+mj-lt"/>
                <a:ea typeface="Calibri" panose="020F0502020204030204" pitchFamily="34" charset="0"/>
                <a:cs typeface="Times New Roman" panose="02020603050405020304" pitchFamily="18" charset="0"/>
              </a:rPr>
              <a:t>Invite non-Teams users </a:t>
            </a:r>
            <a:r>
              <a:rPr lang="en-US" sz="1100" dirty="0">
                <a:ea typeface="Calibri" panose="020F0502020204030204" pitchFamily="34" charset="0"/>
                <a:cs typeface="Times New Roman" panose="02020603050405020304" pitchFamily="18" charset="0"/>
              </a:rPr>
              <a:t>to participate in chat.</a:t>
            </a:r>
          </a:p>
          <a:p>
            <a:pPr marL="174625" indent="-174625">
              <a:spcBef>
                <a:spcPts val="500"/>
              </a:spcBef>
              <a:buFont typeface="Arial" panose="020B0604020202020204" pitchFamily="34" charset="0"/>
              <a:buChar char="•"/>
            </a:pPr>
            <a:r>
              <a:rPr lang="en-US" sz="1100" dirty="0">
                <a:ea typeface="Calibri" panose="020F0502020204030204" pitchFamily="34" charset="0"/>
                <a:cs typeface="Times New Roman" panose="02020603050405020304" pitchFamily="18" charset="0"/>
              </a:rPr>
              <a:t>Choose from 800+ apps that </a:t>
            </a:r>
            <a:r>
              <a:rPr lang="en-US" sz="1100" b="1" dirty="0">
                <a:solidFill>
                  <a:srgbClr val="493DAD"/>
                </a:solidFill>
                <a:latin typeface="+mj-lt"/>
                <a:ea typeface="Calibri" panose="020F0502020204030204" pitchFamily="34" charset="0"/>
                <a:cs typeface="Times New Roman" panose="02020603050405020304" pitchFamily="18" charset="0"/>
              </a:rPr>
              <a:t>integrate seamlessly</a:t>
            </a:r>
            <a:r>
              <a:rPr lang="en-US" sz="1100" b="1" dirty="0">
                <a:latin typeface="+mj-lt"/>
                <a:ea typeface="Calibri" panose="020F0502020204030204" pitchFamily="34" charset="0"/>
                <a:cs typeface="Times New Roman" panose="02020603050405020304" pitchFamily="18" charset="0"/>
              </a:rPr>
              <a:t> </a:t>
            </a:r>
            <a:r>
              <a:rPr lang="en-US" sz="1100" dirty="0">
                <a:ea typeface="Calibri" panose="020F0502020204030204" pitchFamily="34" charset="0"/>
                <a:cs typeface="Times New Roman" panose="02020603050405020304" pitchFamily="18" charset="0"/>
              </a:rPr>
              <a:t>with Teams.</a:t>
            </a:r>
          </a:p>
          <a:p>
            <a:pPr marL="174625" indent="-174625">
              <a:spcBef>
                <a:spcPts val="500"/>
              </a:spcBef>
              <a:buFont typeface="Arial" panose="020B0604020202020204" pitchFamily="34" charset="0"/>
              <a:buChar char="•"/>
            </a:pPr>
            <a:r>
              <a:rPr lang="en-US" sz="1100" dirty="0">
                <a:solidFill>
                  <a:srgbClr val="493DAD"/>
                </a:solidFill>
                <a:latin typeface="+mj-lt"/>
                <a:ea typeface="Calibri" panose="020F0502020204030204" pitchFamily="34" charset="0"/>
                <a:cs typeface="Times New Roman" panose="02020603050405020304" pitchFamily="18" charset="0"/>
              </a:rPr>
              <a:t>Simplify security </a:t>
            </a:r>
            <a:r>
              <a:rPr lang="en-US" sz="1100" dirty="0">
                <a:ea typeface="Calibri" panose="020F0502020204030204" pitchFamily="34" charset="0"/>
                <a:cs typeface="Times New Roman" panose="02020603050405020304" pitchFamily="18" charset="0"/>
              </a:rPr>
              <a:t>and manage file-sharing and devices in one solution.</a:t>
            </a:r>
          </a:p>
        </p:txBody>
      </p:sp>
      <p:sp>
        <p:nvSpPr>
          <p:cNvPr id="44" name="Title 14">
            <a:extLst>
              <a:ext uri="{FF2B5EF4-FFF2-40B4-BE49-F238E27FC236}">
                <a16:creationId xmlns:a16="http://schemas.microsoft.com/office/drawing/2014/main" id="{9B7E7316-8C1E-93E7-0364-4EEE41D1AE1F}"/>
              </a:ext>
            </a:extLst>
          </p:cNvPr>
          <p:cNvSpPr>
            <a:spLocks noGrp="1"/>
          </p:cNvSpPr>
          <p:nvPr>
            <p:ph type="title"/>
          </p:nvPr>
        </p:nvSpPr>
        <p:spPr>
          <a:xfrm>
            <a:off x="375018" y="1165045"/>
            <a:ext cx="4620989" cy="845267"/>
          </a:xfrm>
        </p:spPr>
        <p:txBody>
          <a:bodyPr anchor="t"/>
          <a:lstStyle/>
          <a:p>
            <a:r>
              <a:rPr lang="en-US" sz="2400" dirty="0">
                <a:solidFill>
                  <a:srgbClr val="3E1D95"/>
                </a:solidFill>
              </a:rPr>
              <a:t>Microsoft Teams Essentials through your partner:</a:t>
            </a:r>
          </a:p>
        </p:txBody>
      </p:sp>
      <p:sp>
        <p:nvSpPr>
          <p:cNvPr id="45" name="Text Placeholder 15">
            <a:extLst>
              <a:ext uri="{FF2B5EF4-FFF2-40B4-BE49-F238E27FC236}">
                <a16:creationId xmlns:a16="http://schemas.microsoft.com/office/drawing/2014/main" id="{69AA767B-D69D-89EA-53CB-B918C1B65E9C}"/>
              </a:ext>
            </a:extLst>
          </p:cNvPr>
          <p:cNvSpPr>
            <a:spLocks noGrp="1"/>
          </p:cNvSpPr>
          <p:nvPr>
            <p:ph type="body" sz="quarter" idx="12"/>
          </p:nvPr>
        </p:nvSpPr>
        <p:spPr>
          <a:xfrm>
            <a:off x="371052" y="2054815"/>
            <a:ext cx="4617328" cy="1231106"/>
          </a:xfrm>
          <a:noFill/>
        </p:spPr>
        <p:txBody>
          <a:bodyPr wrap="square">
            <a:spAutoFit/>
          </a:bodyPr>
          <a:lstStyle/>
          <a:p>
            <a:r>
              <a:rPr lang="en-US" sz="1600" dirty="0">
                <a:solidFill>
                  <a:schemeClr val="tx1"/>
                </a:solidFill>
              </a:rPr>
              <a:t>People thrive when they can connect, share ideas, and achieve goals in a common space. Teams Essentials helps you create a place for connection and collaboration where more voices are heard and where resources are accessible at any time.</a:t>
            </a:r>
          </a:p>
        </p:txBody>
      </p:sp>
      <p:sp>
        <p:nvSpPr>
          <p:cNvPr id="6" name="Text Placeholder 5">
            <a:extLst>
              <a:ext uri="{FF2B5EF4-FFF2-40B4-BE49-F238E27FC236}">
                <a16:creationId xmlns:a16="http://schemas.microsoft.com/office/drawing/2014/main" id="{C9DCA972-D058-E3B0-7497-B9B97F925198}"/>
              </a:ext>
            </a:extLst>
          </p:cNvPr>
          <p:cNvSpPr>
            <a:spLocks noGrp="1"/>
          </p:cNvSpPr>
          <p:nvPr>
            <p:ph type="body" sz="quarter" idx="13"/>
          </p:nvPr>
        </p:nvSpPr>
        <p:spPr/>
        <p:txBody>
          <a:bodyPr/>
          <a:lstStyle/>
          <a:p>
            <a:endParaRPr lang="en-US"/>
          </a:p>
        </p:txBody>
      </p:sp>
      <p:sp>
        <p:nvSpPr>
          <p:cNvPr id="5" name="Picture Placeholder 4">
            <a:extLst>
              <a:ext uri="{FF2B5EF4-FFF2-40B4-BE49-F238E27FC236}">
                <a16:creationId xmlns:a16="http://schemas.microsoft.com/office/drawing/2014/main" id="{A7480A27-2785-67D6-E2E8-740B9AC6E058}"/>
              </a:ext>
            </a:extLst>
          </p:cNvPr>
          <p:cNvSpPr>
            <a:spLocks noGrp="1"/>
          </p:cNvSpPr>
          <p:nvPr>
            <p:ph type="pic" sz="quarter" idx="10"/>
          </p:nvPr>
        </p:nvSpPr>
        <p:spPr/>
      </p:sp>
      <p:sp>
        <p:nvSpPr>
          <p:cNvPr id="7" name="Text Placeholder 6">
            <a:extLst>
              <a:ext uri="{FF2B5EF4-FFF2-40B4-BE49-F238E27FC236}">
                <a16:creationId xmlns:a16="http://schemas.microsoft.com/office/drawing/2014/main" id="{63271757-6A40-F048-2F44-A653ECC4D77A}"/>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36882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D94CCFF0-1223-4F61-ACE2-DE2EF17E5E93}"/>
              </a:ext>
            </a:extLst>
          </p:cNvPr>
          <p:cNvSpPr>
            <a:spLocks noGrp="1"/>
          </p:cNvSpPr>
          <p:nvPr>
            <p:ph type="title"/>
          </p:nvPr>
        </p:nvSpPr>
        <p:spPr/>
        <p:txBody>
          <a:bodyPr/>
          <a:lstStyle/>
          <a:p>
            <a:r>
              <a:rPr lang="en-US" sz="1800" dirty="0">
                <a:solidFill>
                  <a:schemeClr val="bg1"/>
                </a:solidFill>
              </a:rPr>
              <a:t>[Complete feature checklist]</a:t>
            </a:r>
          </a:p>
        </p:txBody>
      </p:sp>
      <p:sp>
        <p:nvSpPr>
          <p:cNvPr id="14" name="Text Placeholder 13">
            <a:extLst>
              <a:ext uri="{FF2B5EF4-FFF2-40B4-BE49-F238E27FC236}">
                <a16:creationId xmlns:a16="http://schemas.microsoft.com/office/drawing/2014/main" id="{892F29ED-28DD-41F5-E946-F11B12549375}"/>
              </a:ext>
            </a:extLst>
          </p:cNvPr>
          <p:cNvSpPr>
            <a:spLocks noGrp="1"/>
          </p:cNvSpPr>
          <p:nvPr>
            <p:ph type="body" sz="quarter" idx="12"/>
          </p:nvPr>
        </p:nvSpPr>
        <p:spPr/>
        <p:txBody>
          <a:bodyPr/>
          <a:lstStyle/>
          <a:p>
            <a:endParaRPr lang="en-US"/>
          </a:p>
        </p:txBody>
      </p:sp>
      <p:sp>
        <p:nvSpPr>
          <p:cNvPr id="16" name="Text Placeholder 15">
            <a:extLst>
              <a:ext uri="{FF2B5EF4-FFF2-40B4-BE49-F238E27FC236}">
                <a16:creationId xmlns:a16="http://schemas.microsoft.com/office/drawing/2014/main" id="{E1150E8A-E7A3-8DBC-CFBE-7F923B4ABF9B}"/>
              </a:ext>
            </a:extLst>
          </p:cNvPr>
          <p:cNvSpPr>
            <a:spLocks noGrp="1"/>
          </p:cNvSpPr>
          <p:nvPr>
            <p:ph type="body" sz="quarter" idx="14"/>
          </p:nvPr>
        </p:nvSpPr>
        <p:spPr/>
        <p:txBody>
          <a:bodyPr/>
          <a:lstStyle/>
          <a:p>
            <a:endParaRPr lang="en-US"/>
          </a:p>
        </p:txBody>
      </p:sp>
      <p:sp>
        <p:nvSpPr>
          <p:cNvPr id="13" name="Picture Placeholder 12">
            <a:extLst>
              <a:ext uri="{FF2B5EF4-FFF2-40B4-BE49-F238E27FC236}">
                <a16:creationId xmlns:a16="http://schemas.microsoft.com/office/drawing/2014/main" id="{067CE67F-1A25-E725-1D51-B56B383A18D7}"/>
              </a:ext>
            </a:extLst>
          </p:cNvPr>
          <p:cNvSpPr>
            <a:spLocks noGrp="1"/>
          </p:cNvSpPr>
          <p:nvPr>
            <p:ph type="pic" sz="quarter" idx="10"/>
          </p:nvPr>
        </p:nvSpPr>
        <p:spPr/>
      </p:sp>
      <p:pic>
        <p:nvPicPr>
          <p:cNvPr id="11" name="Picture 10">
            <a:extLst>
              <a:ext uri="{FF2B5EF4-FFF2-40B4-BE49-F238E27FC236}">
                <a16:creationId xmlns:a16="http://schemas.microsoft.com/office/drawing/2014/main" id="{4AEBFBC9-7F57-4231-9CA0-6E064277D6A4}"/>
              </a:ext>
              <a:ext uri="{C183D7F6-B498-43B3-948B-1728B52AA6E4}">
                <adec:decorative xmlns:adec="http://schemas.microsoft.com/office/drawing/2017/decorative" val="1"/>
              </a:ext>
            </a:extLst>
          </p:cNvPr>
          <p:cNvPicPr>
            <a:picLocks noChangeAspect="1"/>
          </p:cNvPicPr>
          <p:nvPr/>
        </p:nvPicPr>
        <p:blipFill rotWithShape="1">
          <a:blip r:embed="rId2"/>
          <a:srcRect t="12530" r="43224" b="-1"/>
          <a:stretch/>
        </p:blipFill>
        <p:spPr>
          <a:xfrm>
            <a:off x="4551398" y="744300"/>
            <a:ext cx="3221002" cy="5951039"/>
          </a:xfrm>
          <a:prstGeom prst="rect">
            <a:avLst/>
          </a:prstGeom>
        </p:spPr>
      </p:pic>
      <p:pic>
        <p:nvPicPr>
          <p:cNvPr id="22" name="Picture 21">
            <a:extLst>
              <a:ext uri="{FF2B5EF4-FFF2-40B4-BE49-F238E27FC236}">
                <a16:creationId xmlns:a16="http://schemas.microsoft.com/office/drawing/2014/main" id="{616A6DF9-CCAA-4D2C-B590-FA973A9F96AE}"/>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4000"/>
                    </a14:imgEffect>
                  </a14:imgLayer>
                </a14:imgProps>
              </a:ext>
              <a:ext uri="{28A0092B-C50C-407E-A947-70E740481C1C}">
                <a14:useLocalDpi xmlns:a14="http://schemas.microsoft.com/office/drawing/2010/main" val="0"/>
              </a:ext>
            </a:extLst>
          </a:blip>
          <a:srcRect/>
          <a:stretch/>
        </p:blipFill>
        <p:spPr>
          <a:xfrm>
            <a:off x="0" y="912839"/>
            <a:ext cx="6419088" cy="2304288"/>
          </a:xfrm>
          <a:custGeom>
            <a:avLst/>
            <a:gdLst>
              <a:gd name="connsiteX0" fmla="*/ 0 w 6419088"/>
              <a:gd name="connsiteY0" fmla="*/ 0 h 2304288"/>
              <a:gd name="connsiteX1" fmla="*/ 5266944 w 6419088"/>
              <a:gd name="connsiteY1" fmla="*/ 0 h 2304288"/>
              <a:gd name="connsiteX2" fmla="*/ 6419088 w 6419088"/>
              <a:gd name="connsiteY2" fmla="*/ 1152144 h 2304288"/>
              <a:gd name="connsiteX3" fmla="*/ 5266944 w 6419088"/>
              <a:gd name="connsiteY3" fmla="*/ 2304288 h 2304288"/>
              <a:gd name="connsiteX4" fmla="*/ 0 w 6419088"/>
              <a:gd name="connsiteY4" fmla="*/ 2304288 h 230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9088" h="2304288">
                <a:moveTo>
                  <a:pt x="0" y="0"/>
                </a:moveTo>
                <a:lnTo>
                  <a:pt x="5266944" y="0"/>
                </a:lnTo>
                <a:cubicBezTo>
                  <a:pt x="5903256" y="0"/>
                  <a:pt x="6419088" y="515832"/>
                  <a:pt x="6419088" y="1152144"/>
                </a:cubicBezTo>
                <a:cubicBezTo>
                  <a:pt x="6419088" y="1788456"/>
                  <a:pt x="5903256" y="2304288"/>
                  <a:pt x="5266944" y="2304288"/>
                </a:cubicBezTo>
                <a:lnTo>
                  <a:pt x="0" y="2304288"/>
                </a:lnTo>
                <a:close/>
              </a:path>
            </a:pathLst>
          </a:custGeom>
        </p:spPr>
      </p:pic>
      <p:sp>
        <p:nvSpPr>
          <p:cNvPr id="17" name="Rectangle: Top Corners Rounded 16">
            <a:extLst>
              <a:ext uri="{FF2B5EF4-FFF2-40B4-BE49-F238E27FC236}">
                <a16:creationId xmlns:a16="http://schemas.microsoft.com/office/drawing/2014/main" id="{471B357B-3FB0-4A0B-8B25-D093E33F71EE}"/>
              </a:ext>
              <a:ext uri="{C183D7F6-B498-43B3-948B-1728B52AA6E4}">
                <adec:decorative xmlns:adec="http://schemas.microsoft.com/office/drawing/2017/decorative" val="1"/>
              </a:ext>
            </a:extLst>
          </p:cNvPr>
          <p:cNvSpPr/>
          <p:nvPr/>
        </p:nvSpPr>
        <p:spPr bwMode="auto">
          <a:xfrm rot="16200000">
            <a:off x="-248458" y="4030044"/>
            <a:ext cx="8644707" cy="7397751"/>
          </a:xfrm>
          <a:prstGeom prst="round2SameRect">
            <a:avLst>
              <a:gd name="adj1" fmla="val 1774"/>
              <a:gd name="adj2" fmla="val 0"/>
            </a:avLst>
          </a:prstGeom>
          <a:gradFill flip="none" rotWithShape="1">
            <a:gsLst>
              <a:gs pos="18293">
                <a:schemeClr val="bg1"/>
              </a:gs>
              <a:gs pos="54000">
                <a:schemeClr val="bg1">
                  <a:alpha val="75000"/>
                </a:schemeClr>
              </a:gs>
              <a:gs pos="100000">
                <a:schemeClr val="accent4"/>
              </a:gs>
            </a:gsLst>
            <a:lin ang="5400000" scaled="1"/>
            <a:tileRect/>
          </a:gradFill>
          <a:ln w="19050">
            <a:gradFill flip="none" rotWithShape="1">
              <a:gsLst>
                <a:gs pos="0">
                  <a:schemeClr val="bg1">
                    <a:alpha val="62000"/>
                  </a:schemeClr>
                </a:gs>
                <a:gs pos="100000">
                  <a:schemeClr val="accent4">
                    <a:alpha val="73000"/>
                  </a:schemeClr>
                </a:gs>
              </a:gsLst>
              <a:lin ang="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IN" sz="2000" err="1">
              <a:solidFill>
                <a:srgbClr val="FFFFFF"/>
              </a:solidFill>
              <a:cs typeface="Segoe UI" pitchFamily="34" charset="0"/>
            </a:endParaRPr>
          </a:p>
        </p:txBody>
      </p:sp>
      <p:graphicFrame>
        <p:nvGraphicFramePr>
          <p:cNvPr id="19" name="Table 2">
            <a:extLst>
              <a:ext uri="{FF2B5EF4-FFF2-40B4-BE49-F238E27FC236}">
                <a16:creationId xmlns:a16="http://schemas.microsoft.com/office/drawing/2014/main" id="{8C4EC551-38D9-4A0B-801C-BA0D0F335261}"/>
              </a:ext>
            </a:extLst>
          </p:cNvPr>
          <p:cNvGraphicFramePr>
            <a:graphicFrameLocks noGrp="1"/>
          </p:cNvGraphicFramePr>
          <p:nvPr>
            <p:extLst>
              <p:ext uri="{D42A27DB-BD31-4B8C-83A1-F6EECF244321}">
                <p14:modId xmlns:p14="http://schemas.microsoft.com/office/powerpoint/2010/main" val="1589170308"/>
              </p:ext>
            </p:extLst>
          </p:nvPr>
        </p:nvGraphicFramePr>
        <p:xfrm>
          <a:off x="375018" y="3406565"/>
          <a:ext cx="7194184" cy="8644707"/>
        </p:xfrm>
        <a:graphic>
          <a:graphicData uri="http://schemas.openxmlformats.org/drawingml/2006/table">
            <a:tbl>
              <a:tblPr firstRow="1" bandRow="1">
                <a:tableStyleId>{5C22544A-7EE6-4342-B048-85BDC9FD1C3A}</a:tableStyleId>
              </a:tblPr>
              <a:tblGrid>
                <a:gridCol w="1086452">
                  <a:extLst>
                    <a:ext uri="{9D8B030D-6E8A-4147-A177-3AD203B41FA5}">
                      <a16:colId xmlns:a16="http://schemas.microsoft.com/office/drawing/2014/main" val="2260178304"/>
                    </a:ext>
                  </a:extLst>
                </a:gridCol>
                <a:gridCol w="1353656">
                  <a:extLst>
                    <a:ext uri="{9D8B030D-6E8A-4147-A177-3AD203B41FA5}">
                      <a16:colId xmlns:a16="http://schemas.microsoft.com/office/drawing/2014/main" val="4291846848"/>
                    </a:ext>
                  </a:extLst>
                </a:gridCol>
                <a:gridCol w="1188519">
                  <a:extLst>
                    <a:ext uri="{9D8B030D-6E8A-4147-A177-3AD203B41FA5}">
                      <a16:colId xmlns:a16="http://schemas.microsoft.com/office/drawing/2014/main" val="4085945667"/>
                    </a:ext>
                  </a:extLst>
                </a:gridCol>
                <a:gridCol w="1188519">
                  <a:extLst>
                    <a:ext uri="{9D8B030D-6E8A-4147-A177-3AD203B41FA5}">
                      <a16:colId xmlns:a16="http://schemas.microsoft.com/office/drawing/2014/main" val="3188365145"/>
                    </a:ext>
                  </a:extLst>
                </a:gridCol>
                <a:gridCol w="1188519">
                  <a:extLst>
                    <a:ext uri="{9D8B030D-6E8A-4147-A177-3AD203B41FA5}">
                      <a16:colId xmlns:a16="http://schemas.microsoft.com/office/drawing/2014/main" val="2424053643"/>
                    </a:ext>
                  </a:extLst>
                </a:gridCol>
                <a:gridCol w="1188519">
                  <a:extLst>
                    <a:ext uri="{9D8B030D-6E8A-4147-A177-3AD203B41FA5}">
                      <a16:colId xmlns:a16="http://schemas.microsoft.com/office/drawing/2014/main" val="306183315"/>
                    </a:ext>
                  </a:extLst>
                </a:gridCol>
              </a:tblGrid>
              <a:tr h="822174">
                <a:tc>
                  <a:txBody>
                    <a:bodyPr/>
                    <a:lstStyle/>
                    <a:p>
                      <a:endParaRPr lang="en-US">
                        <a:solidFill>
                          <a:schemeClr val="accent2"/>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solidFill>
                          <a:schemeClr val="accent2"/>
                        </a:solidFill>
                      </a:endParaRPr>
                    </a:p>
                  </a:txBody>
                  <a:tcPr anchor="ct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a:solidFill>
                            <a:schemeClr val="accent2"/>
                          </a:solidFill>
                          <a:latin typeface="+mj-lt"/>
                        </a:rPr>
                        <a:t>Teams Essentials through Microsoft.com</a:t>
                      </a: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a:solidFill>
                            <a:schemeClr val="accent2"/>
                          </a:solidFill>
                          <a:latin typeface="+mj-lt"/>
                        </a:rPr>
                        <a:t>Teams Essentials through your Partner</a:t>
                      </a:r>
                    </a:p>
                  </a:txBody>
                  <a:tcPr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accent2"/>
                          </a:solidFill>
                          <a:latin typeface="+mj-lt"/>
                        </a:rPr>
                        <a:t>Business</a:t>
                      </a:r>
                      <a:br>
                        <a:rPr lang="en-US" sz="1200" b="0" dirty="0">
                          <a:solidFill>
                            <a:schemeClr val="accent2"/>
                          </a:solidFill>
                          <a:latin typeface="+mj-lt"/>
                        </a:rPr>
                      </a:br>
                      <a:r>
                        <a:rPr lang="en-US" sz="1200" b="0" dirty="0">
                          <a:solidFill>
                            <a:schemeClr val="accent2"/>
                          </a:solidFill>
                          <a:latin typeface="+mj-lt"/>
                        </a:rPr>
                        <a:t>Basic</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a:solidFill>
                            <a:schemeClr val="accent2"/>
                          </a:solidFill>
                          <a:latin typeface="+mj-lt"/>
                        </a:rPr>
                        <a:t>Business Standard</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1722346"/>
                  </a:ext>
                </a:extLst>
              </a:tr>
              <a:tr h="686991">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latin typeface="+mj-lt"/>
                        </a:rPr>
                        <a:t>Price ($/u/m)</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$4.00</a:t>
                      </a: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$4.00</a:t>
                      </a:r>
                      <a:endParaRPr lang="en-US" sz="1000" baseline="0" dirty="0">
                        <a:solidFill>
                          <a:schemeClr val="tx1"/>
                        </a:solidFill>
                        <a:latin typeface="+mj-lt"/>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100" dirty="0">
                          <a:solidFill>
                            <a:schemeClr val="tx1"/>
                          </a:solidFill>
                          <a:latin typeface="+mj-lt"/>
                        </a:rPr>
                        <a:t>$5.00</a:t>
                      </a:r>
                    </a:p>
                    <a:p>
                      <a:pPr algn="ctr"/>
                      <a:r>
                        <a:rPr lang="en-US" sz="1100" dirty="0">
                          <a:solidFill>
                            <a:schemeClr val="tx1"/>
                          </a:solidFill>
                          <a:latin typeface="+mj-lt"/>
                        </a:rPr>
                        <a:t>$6.00</a:t>
                      </a:r>
                      <a:br>
                        <a:rPr lang="en-US" sz="1100" dirty="0">
                          <a:solidFill>
                            <a:schemeClr val="tx1"/>
                          </a:solidFill>
                          <a:latin typeface="+mj-lt"/>
                        </a:rPr>
                      </a:br>
                      <a:r>
                        <a:rPr lang="en-US" sz="1000" dirty="0">
                          <a:solidFill>
                            <a:schemeClr val="tx1"/>
                          </a:solidFill>
                          <a:latin typeface="+mj-lt"/>
                        </a:rPr>
                        <a:t>(after March 1</a:t>
                      </a:r>
                      <a:r>
                        <a:rPr lang="en-US" sz="1000" baseline="30000" dirty="0">
                          <a:solidFill>
                            <a:schemeClr val="tx1"/>
                          </a:solidFill>
                          <a:latin typeface="+mj-lt"/>
                        </a:rPr>
                        <a:t>st</a:t>
                      </a:r>
                      <a:r>
                        <a:rPr lang="en-US" sz="1000" baseline="0" dirty="0">
                          <a:solidFill>
                            <a:schemeClr val="tx1"/>
                          </a:solidFill>
                          <a:latin typeface="+mj-lt"/>
                        </a:rPr>
                        <a:t>)</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$12.50</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61410783"/>
                  </a:ext>
                </a:extLst>
              </a:tr>
              <a:tr h="459408">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latin typeface="+mj-lt"/>
                        </a:rPr>
                        <a:t>Seat cap</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300</a:t>
                      </a: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300</a:t>
                      </a: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100" dirty="0">
                          <a:solidFill>
                            <a:schemeClr val="tx1"/>
                          </a:solidFill>
                          <a:latin typeface="+mj-lt"/>
                        </a:rPr>
                        <a:t>300</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latin typeface="+mj-lt"/>
                        </a:rPr>
                        <a:t>300</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9143374"/>
                  </a:ext>
                </a:extLst>
              </a:tr>
              <a:tr h="495752">
                <a:tc>
                  <a:txBody>
                    <a:bodyPr/>
                    <a:lstStyle/>
                    <a:p>
                      <a:pPr marL="0" marR="0" lvl="0" indent="0" algn="l" defTabSz="524667"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j-lt"/>
                        </a:rPr>
                        <a:t>Core Teams Experience</a:t>
                      </a: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rPr>
                        <a:t>Unlimited chat</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chemeClr val="tx1"/>
                          </a:solidFill>
                          <a:sym typeface="Wingdings" panose="05000000000000000000" pitchFamily="2" charset="2"/>
                        </a:rPr>
                        <a:t></a:t>
                      </a:r>
                      <a:endParaRPr lang="en-US" sz="110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38386698"/>
                  </a:ext>
                </a:extLst>
              </a:tr>
              <a:tr h="743668">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1:1 calls/</a:t>
                      </a:r>
                      <a:br>
                        <a:rPr lang="en-US" sz="1100">
                          <a:solidFill>
                            <a:schemeClr val="tx1"/>
                          </a:solidFill>
                        </a:rPr>
                      </a:br>
                      <a:r>
                        <a:rPr lang="en-US" sz="1100">
                          <a:solidFill>
                            <a:schemeClr val="tx1"/>
                          </a:solidFill>
                        </a:rPr>
                        <a:t>meetings and screen sharing</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sym typeface="Wingdings" panose="05000000000000000000" pitchFamily="2" charset="2"/>
                        </a:rPr>
                        <a:t></a:t>
                      </a:r>
                      <a:endParaRPr lang="en-US" sz="1100" dirty="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23657918"/>
                  </a:ext>
                </a:extLst>
              </a:tr>
              <a:tr h="495752">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rPr>
                        <a:t>Group meetings (3+ attendees)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9460802"/>
                  </a:ext>
                </a:extLst>
              </a:tr>
              <a:tr h="495752">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rPr>
                        <a:t>Group meeting participants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300</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300</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300</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300</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5568000"/>
                  </a:ext>
                </a:extLst>
              </a:tr>
              <a:tr h="459408">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Meeting duration</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24 hrs.</a:t>
                      </a: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Segoe UI"/>
                          <a:ea typeface="+mn-ea"/>
                          <a:cs typeface="+mn-cs"/>
                        </a:rPr>
                        <a:t>24 hrs.</a:t>
                      </a: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Segoe UI"/>
                          <a:ea typeface="+mn-ea"/>
                          <a:cs typeface="+mn-cs"/>
                        </a:rPr>
                        <a:t>24 hrs.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rPr>
                        <a:t>24 hrs.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40921015"/>
                  </a:ext>
                </a:extLst>
              </a:tr>
              <a:tr h="495752">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3</a:t>
                      </a:r>
                      <a:r>
                        <a:rPr lang="en-US" sz="1100" baseline="30000">
                          <a:solidFill>
                            <a:schemeClr val="tx1"/>
                          </a:solidFill>
                        </a:rPr>
                        <a:t>rd</a:t>
                      </a:r>
                      <a:r>
                        <a:rPr lang="en-US" sz="1100">
                          <a:solidFill>
                            <a:schemeClr val="tx1"/>
                          </a:solidFill>
                        </a:rPr>
                        <a:t> Party Teams Integrations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4289705"/>
                  </a:ext>
                </a:extLst>
              </a:tr>
              <a:tr h="686991">
                <a:tc>
                  <a:txBody>
                    <a:bodyPr/>
                    <a:lstStyle/>
                    <a:p>
                      <a:pPr marL="0" marR="0" lvl="0" indent="0" algn="l" defTabSz="524667" rtl="0" eaLnBrk="1" fontAlgn="auto" latinLnBrk="0" hangingPunct="1">
                        <a:lnSpc>
                          <a:spcPct val="100000"/>
                        </a:lnSpc>
                        <a:spcBef>
                          <a:spcPts val="0"/>
                        </a:spcBef>
                        <a:spcAft>
                          <a:spcPts val="0"/>
                        </a:spcAft>
                        <a:buClrTx/>
                        <a:buSzTx/>
                        <a:buFontTx/>
                        <a:buNone/>
                        <a:tabLst/>
                        <a:defRPr/>
                      </a:pPr>
                      <a:r>
                        <a:rPr lang="en-US" sz="1100">
                          <a:solidFill>
                            <a:schemeClr val="tx1"/>
                          </a:solidFill>
                          <a:latin typeface="+mj-lt"/>
                        </a:rPr>
                        <a:t>Office</a:t>
                      </a: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Web and Mobile Microsoft 365 Apps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7629917"/>
                  </a:ext>
                </a:extLst>
              </a:tr>
              <a:tr h="580061">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Desktop Microsoft 365 Apps</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100">
                        <a:solidFill>
                          <a:schemeClr val="tx1"/>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4214855"/>
                  </a:ext>
                </a:extLst>
              </a:tr>
              <a:tr h="686991">
                <a:tc>
                  <a:txBody>
                    <a:bodyPr/>
                    <a:lstStyle/>
                    <a:p>
                      <a:pPr marL="0" marR="0" lvl="0" indent="0" algn="l" defTabSz="524667" rtl="0" eaLnBrk="1" fontAlgn="auto" latinLnBrk="0" hangingPunct="1">
                        <a:lnSpc>
                          <a:spcPct val="100000"/>
                        </a:lnSpc>
                        <a:spcBef>
                          <a:spcPts val="0"/>
                        </a:spcBef>
                        <a:spcAft>
                          <a:spcPts val="0"/>
                        </a:spcAft>
                        <a:buClrTx/>
                        <a:buSzTx/>
                        <a:buFontTx/>
                        <a:buNone/>
                        <a:tabLst/>
                        <a:defRPr/>
                      </a:pPr>
                      <a:r>
                        <a:rPr lang="en-US" sz="1100">
                          <a:solidFill>
                            <a:schemeClr val="tx1"/>
                          </a:solidFill>
                          <a:latin typeface="+mj-lt"/>
                        </a:rPr>
                        <a:t>Productivity</a:t>
                      </a: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File &amp; Document cloud storage (per user)</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10 GB</a:t>
                      </a: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10 GB</a:t>
                      </a: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100">
                          <a:solidFill>
                            <a:schemeClr val="tx1"/>
                          </a:solidFill>
                        </a:rPr>
                        <a:t>1 TB</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 TB</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3674516"/>
                  </a:ext>
                </a:extLst>
              </a:tr>
              <a:tr h="459408">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Email</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100" dirty="0">
                          <a:solidFill>
                            <a:schemeClr val="tx1"/>
                          </a:solidFill>
                        </a:rPr>
                        <a:t>50 GB</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rPr>
                        <a:t>50 GB</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4443677"/>
                  </a:ext>
                </a:extLst>
              </a:tr>
              <a:tr h="495752">
                <a:tc>
                  <a:txBody>
                    <a:bodyPr/>
                    <a:lstStyle/>
                    <a:p>
                      <a:endParaRPr lang="en-US" sz="1100">
                        <a:solidFill>
                          <a:schemeClr val="tx1"/>
                        </a:solidFill>
                        <a:latin typeface="+mj-lt"/>
                      </a:endParaRP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a:solidFill>
                            <a:schemeClr val="tx1"/>
                          </a:solidFill>
                        </a:rPr>
                        <a:t>Yammer, Planner, Stream</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2313896"/>
                  </a:ext>
                </a:extLst>
              </a:tr>
              <a:tr h="580061">
                <a:tc>
                  <a:txBody>
                    <a:bodyPr/>
                    <a:lstStyle/>
                    <a:p>
                      <a:r>
                        <a:rPr lang="en-US" sz="1100" dirty="0">
                          <a:solidFill>
                            <a:schemeClr val="tx1"/>
                          </a:solidFill>
                          <a:latin typeface="+mj-lt"/>
                        </a:rPr>
                        <a:t>Management</a:t>
                      </a:r>
                    </a:p>
                  </a:txBody>
                  <a:tcPr>
                    <a:lnL w="1270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tx1"/>
                          </a:solidFill>
                        </a:rPr>
                        <a:t>Centralized user management</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dirty="0">
                        <a:solidFill>
                          <a:schemeClr val="tx1"/>
                        </a:solidFill>
                      </a:endParaRPr>
                    </a:p>
                  </a:txBody>
                  <a:tcPr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no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5246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Segoe UI"/>
                          <a:ea typeface="+mn-ea"/>
                          <a:cs typeface="+mn-cs"/>
                          <a:sym typeface="Wingdings" panose="05000000000000000000" pitchFamily="2" charset="2"/>
                        </a:rPr>
                        <a:t></a:t>
                      </a:r>
                      <a:endParaRPr kumimoji="0" lang="en-US" sz="1100" b="0" i="0" u="none" strike="noStrike" kern="1200" cap="none" spc="0" normalizeH="0" baseline="0" noProof="0" dirty="0">
                        <a:ln>
                          <a:noFill/>
                        </a:ln>
                        <a:solidFill>
                          <a:srgbClr val="000000"/>
                        </a:solidFill>
                        <a:effectLst/>
                        <a:uLnTx/>
                        <a:uFillTx/>
                        <a:latin typeface="Segoe UI"/>
                        <a:ea typeface="+mn-ea"/>
                        <a:cs typeface="+mn-cs"/>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0427056"/>
                  </a:ext>
                </a:extLst>
              </a:tr>
            </a:tbl>
          </a:graphicData>
        </a:graphic>
      </p:graphicFrame>
      <p:sp>
        <p:nvSpPr>
          <p:cNvPr id="10" name="Rectangle: Rounded Corners 9">
            <a:extLst>
              <a:ext uri="{FF2B5EF4-FFF2-40B4-BE49-F238E27FC236}">
                <a16:creationId xmlns:a16="http://schemas.microsoft.com/office/drawing/2014/main" id="{29B6EA81-0EA6-4199-91B1-97A980AF7B05}"/>
              </a:ext>
              <a:ext uri="{C183D7F6-B498-43B3-948B-1728B52AA6E4}">
                <adec:decorative xmlns:adec="http://schemas.microsoft.com/office/drawing/2017/decorative" val="1"/>
              </a:ext>
            </a:extLst>
          </p:cNvPr>
          <p:cNvSpPr/>
          <p:nvPr/>
        </p:nvSpPr>
        <p:spPr bwMode="auto">
          <a:xfrm>
            <a:off x="0" y="12415839"/>
            <a:ext cx="7772400" cy="385762"/>
          </a:xfrm>
          <a:prstGeom prst="roundRect">
            <a:avLst>
              <a:gd name="adj" fmla="val 0"/>
            </a:avLst>
          </a:prstGeom>
          <a:gradFill>
            <a:gsLst>
              <a:gs pos="0">
                <a:schemeClr val="bg1">
                  <a:alpha val="76000"/>
                </a:schemeClr>
              </a:gs>
              <a:gs pos="100000">
                <a:schemeClr val="accent4">
                  <a:alpha val="74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2" name="TextBox 11">
            <a:extLst>
              <a:ext uri="{FF2B5EF4-FFF2-40B4-BE49-F238E27FC236}">
                <a16:creationId xmlns:a16="http://schemas.microsoft.com/office/drawing/2014/main" id="{59EE95C6-967E-42C2-A6E2-820F36413F55}"/>
              </a:ext>
            </a:extLst>
          </p:cNvPr>
          <p:cNvSpPr txBox="1"/>
          <p:nvPr/>
        </p:nvSpPr>
        <p:spPr>
          <a:xfrm>
            <a:off x="371052" y="12527929"/>
            <a:ext cx="6408806" cy="161583"/>
          </a:xfrm>
          <a:prstGeom prst="rect">
            <a:avLst/>
          </a:prstGeom>
          <a:noFill/>
        </p:spPr>
        <p:txBody>
          <a:bodyPr wrap="none" lIns="0" tIns="0" rIns="0" bIns="0" anchor="ctr">
            <a:spAutoFit/>
          </a:bodyPr>
          <a:lstStyle/>
          <a:p>
            <a:r>
              <a:rPr lang="en-US" sz="1050" dirty="0"/>
              <a:t>© 2021 Microsoft Corporation. All rights reserved. This material is provided for informational purposes only. </a:t>
            </a:r>
          </a:p>
        </p:txBody>
      </p:sp>
      <p:sp>
        <p:nvSpPr>
          <p:cNvPr id="6" name="Title 14">
            <a:extLst>
              <a:ext uri="{FF2B5EF4-FFF2-40B4-BE49-F238E27FC236}">
                <a16:creationId xmlns:a16="http://schemas.microsoft.com/office/drawing/2014/main" id="{498D5BFF-3D7A-7D4F-CA9A-CD02C8E9486F}"/>
              </a:ext>
            </a:extLst>
          </p:cNvPr>
          <p:cNvSpPr txBox="1">
            <a:spLocks/>
          </p:cNvSpPr>
          <p:nvPr/>
        </p:nvSpPr>
        <p:spPr>
          <a:xfrm>
            <a:off x="375019" y="1079077"/>
            <a:ext cx="5365381" cy="369332"/>
          </a:xfrm>
          <a:prstGeom prst="rect">
            <a:avLst/>
          </a:prstGeom>
        </p:spPr>
        <p:txBody>
          <a:bodyPr vert="horz" wrap="square" lIns="0" tIns="0" rIns="0" bIns="0" rtlCol="0" anchor="t">
            <a:spAutoFit/>
          </a:bodyPr>
          <a:lstStyle>
            <a:lvl1pPr algn="l" defTabSz="524667" rtl="0" eaLnBrk="1" latinLnBrk="0" hangingPunct="1">
              <a:lnSpc>
                <a:spcPct val="100000"/>
              </a:lnSpc>
              <a:spcBef>
                <a:spcPct val="0"/>
              </a:spcBef>
              <a:buNone/>
              <a:defRPr lang="en-US" sz="1575" b="0" kern="1200" cap="none" spc="-28" baseline="0" dirty="0" smtClean="0">
                <a:ln w="3175">
                  <a:noFill/>
                </a:ln>
                <a:solidFill>
                  <a:schemeClr val="tx1"/>
                </a:solidFill>
                <a:effectLst/>
                <a:latin typeface="+mj-lt"/>
                <a:ea typeface="+mn-ea"/>
                <a:cs typeface="Segoe UI" pitchFamily="34" charset="0"/>
              </a:defRPr>
            </a:lvl1pPr>
          </a:lstStyle>
          <a:p>
            <a:r>
              <a:rPr lang="en-US" sz="2400" dirty="0">
                <a:solidFill>
                  <a:schemeClr val="accent2"/>
                </a:solidFill>
              </a:rPr>
              <a:t>Microsoft Teams Essentials</a:t>
            </a:r>
          </a:p>
        </p:txBody>
      </p:sp>
      <p:sp>
        <p:nvSpPr>
          <p:cNvPr id="9" name="Title 14">
            <a:extLst>
              <a:ext uri="{FF2B5EF4-FFF2-40B4-BE49-F238E27FC236}">
                <a16:creationId xmlns:a16="http://schemas.microsoft.com/office/drawing/2014/main" id="{8242A67C-B687-C479-7B73-19C5514A2995}"/>
              </a:ext>
            </a:extLst>
          </p:cNvPr>
          <p:cNvSpPr txBox="1">
            <a:spLocks/>
          </p:cNvSpPr>
          <p:nvPr/>
        </p:nvSpPr>
        <p:spPr>
          <a:xfrm>
            <a:off x="375018" y="1514819"/>
            <a:ext cx="5365382" cy="1510670"/>
          </a:xfrm>
          <a:prstGeom prst="rect">
            <a:avLst/>
          </a:prstGeom>
        </p:spPr>
        <p:txBody>
          <a:bodyPr vert="horz" wrap="square" lIns="0" tIns="0" rIns="0" bIns="0" rtlCol="0" anchor="t">
            <a:spAutoFit/>
          </a:bodyPr>
          <a:lstStyle>
            <a:lvl1pPr algn="l" defTabSz="524667" rtl="0" eaLnBrk="1" latinLnBrk="0" hangingPunct="1">
              <a:lnSpc>
                <a:spcPct val="100000"/>
              </a:lnSpc>
              <a:spcBef>
                <a:spcPct val="0"/>
              </a:spcBef>
              <a:buNone/>
              <a:defRPr lang="en-US" sz="1575" b="0" kern="1200" cap="none" spc="-28" baseline="0" dirty="0" smtClean="0">
                <a:ln w="3175">
                  <a:noFill/>
                </a:ln>
                <a:solidFill>
                  <a:schemeClr val="tx1"/>
                </a:solidFill>
                <a:effectLst/>
                <a:latin typeface="+mj-lt"/>
                <a:ea typeface="+mn-ea"/>
                <a:cs typeface="Segoe UI" pitchFamily="34" charset="0"/>
              </a:defRPr>
            </a:lvl1pPr>
          </a:lstStyle>
          <a:p>
            <a:pPr>
              <a:spcBef>
                <a:spcPts val="200"/>
              </a:spcBef>
            </a:pPr>
            <a:r>
              <a:rPr lang="en-US" sz="1400" spc="0" dirty="0">
                <a:solidFill>
                  <a:schemeClr val="accent2"/>
                </a:solidFill>
              </a:rPr>
              <a:t>Your partner provides a tailor-made Teams experience</a:t>
            </a:r>
          </a:p>
          <a:p>
            <a:pPr marL="285750" indent="-171450">
              <a:spcBef>
                <a:spcPts val="300"/>
              </a:spcBef>
              <a:spcAft>
                <a:spcPts val="300"/>
              </a:spcAft>
              <a:buFont typeface="Arial" panose="020B0604020202020204" pitchFamily="34" charset="0"/>
              <a:buChar char="•"/>
            </a:pPr>
            <a:r>
              <a:rPr lang="en-US" sz="1400" spc="0" dirty="0">
                <a:solidFill>
                  <a:schemeClr val="accent2"/>
                </a:solidFill>
                <a:latin typeface="+mn-lt"/>
              </a:rPr>
              <a:t>Advanced Teams features like channels and 3</a:t>
            </a:r>
            <a:r>
              <a:rPr lang="en-US" sz="1400" spc="0" baseline="30000" dirty="0">
                <a:solidFill>
                  <a:schemeClr val="accent2"/>
                </a:solidFill>
                <a:latin typeface="+mn-lt"/>
              </a:rPr>
              <a:t>rd</a:t>
            </a:r>
            <a:r>
              <a:rPr lang="en-US" sz="1400" spc="0" dirty="0">
                <a:solidFill>
                  <a:schemeClr val="accent2"/>
                </a:solidFill>
                <a:latin typeface="+mn-lt"/>
              </a:rPr>
              <a:t> party integrations</a:t>
            </a:r>
          </a:p>
          <a:p>
            <a:pPr marL="285750" indent="-171450">
              <a:spcBef>
                <a:spcPts val="300"/>
              </a:spcBef>
              <a:spcAft>
                <a:spcPts val="300"/>
              </a:spcAft>
              <a:buFont typeface="Arial" panose="020B0604020202020204" pitchFamily="34" charset="0"/>
              <a:buChar char="•"/>
            </a:pPr>
            <a:r>
              <a:rPr lang="en-US" sz="1400" spc="0" dirty="0">
                <a:solidFill>
                  <a:schemeClr val="accent2"/>
                </a:solidFill>
                <a:latin typeface="+mn-lt"/>
              </a:rPr>
              <a:t>Mix and match Teams Essentials with other Microsoft 365 for business products purchased through your partner</a:t>
            </a:r>
          </a:p>
          <a:p>
            <a:pPr marL="285750" indent="-171450">
              <a:spcBef>
                <a:spcPts val="300"/>
              </a:spcBef>
              <a:spcAft>
                <a:spcPts val="300"/>
              </a:spcAft>
              <a:buFont typeface="Arial" panose="020B0604020202020204" pitchFamily="34" charset="0"/>
              <a:buChar char="•"/>
            </a:pPr>
            <a:r>
              <a:rPr lang="en-US" sz="1400" spc="0" dirty="0">
                <a:solidFill>
                  <a:schemeClr val="accent2"/>
                </a:solidFill>
                <a:latin typeface="+mn-lt"/>
              </a:rPr>
              <a:t>User and tenant management based on Azure Active Directory with support provided directly by your partner</a:t>
            </a:r>
          </a:p>
        </p:txBody>
      </p:sp>
    </p:spTree>
    <p:extLst>
      <p:ext uri="{BB962C8B-B14F-4D97-AF65-F5344CB8AC3E}">
        <p14:creationId xmlns:p14="http://schemas.microsoft.com/office/powerpoint/2010/main" val="1093855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Teams template">
  <a:themeElements>
    <a:clrScheme name="Microsoft Teams">
      <a:dk1>
        <a:srgbClr val="000000"/>
      </a:dk1>
      <a:lt1>
        <a:srgbClr val="FFFFFF"/>
      </a:lt1>
      <a:dk2>
        <a:srgbClr val="243A5E"/>
      </a:dk2>
      <a:lt2>
        <a:srgbClr val="F1F2F1"/>
      </a:lt2>
      <a:accent1>
        <a:srgbClr val="5C5AD4"/>
      </a:accent1>
      <a:accent2>
        <a:srgbClr val="34258E"/>
      </a:accent2>
      <a:accent3>
        <a:srgbClr val="9EA1FC"/>
      </a:accent3>
      <a:accent4>
        <a:srgbClr val="D1D2D1"/>
      </a:accent4>
      <a:accent5>
        <a:srgbClr val="727372"/>
      </a:accent5>
      <a:accent6>
        <a:srgbClr val="000000"/>
      </a:accent6>
      <a:hlink>
        <a:srgbClr val="FBADA4"/>
      </a:hlink>
      <a:folHlink>
        <a:srgbClr val="7ACDFE"/>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Security_BrandTemplate_v10.potx" id="{FA44F287-60BB-48C7-B80C-62BD5504555E}" vid="{676AD5CD-2562-4982-A575-5107351C6B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54ab26a-04f6-42f5-9555-e3c9fb1706a1" xsi:nil="true"/>
    <lcf76f155ced4ddcb4097134ff3c332f xmlns="a7384ce8-a2ad-4061-818a-88bf72b6eefd">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ateapproved xmlns="a7384ce8-a2ad-4061-818a-88bf72b6eef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743FB91453AB4DB8662F2E12DC3E10" ma:contentTypeVersion="20" ma:contentTypeDescription="Create a new document." ma:contentTypeScope="" ma:versionID="fbcd8d2e3b3bd56504145b29f99c1700">
  <xsd:schema xmlns:xsd="http://www.w3.org/2001/XMLSchema" xmlns:xs="http://www.w3.org/2001/XMLSchema" xmlns:p="http://schemas.microsoft.com/office/2006/metadata/properties" xmlns:ns1="http://schemas.microsoft.com/sharepoint/v3" xmlns:ns2="a7384ce8-a2ad-4061-818a-88bf72b6eefd" xmlns:ns3="254ab26a-04f6-42f5-9555-e3c9fb1706a1" targetNamespace="http://schemas.microsoft.com/office/2006/metadata/properties" ma:root="true" ma:fieldsID="5da68e70e9ce408b70baf15082866daf" ns1:_="" ns2:_="" ns3:_="">
    <xsd:import namespace="http://schemas.microsoft.com/sharepoint/v3"/>
    <xsd:import namespace="a7384ce8-a2ad-4061-818a-88bf72b6eefd"/>
    <xsd:import namespace="254ab26a-04f6-42f5-9555-e3c9fb1706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1:_ip_UnifiedCompliancePolicyProperties" minOccurs="0"/>
                <xsd:element ref="ns1:_ip_UnifiedCompliancePolicyUIAction" minOccurs="0"/>
                <xsd:element ref="ns2:MediaServiceDoc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Location" minOccurs="0"/>
                <xsd:element ref="ns2:Dateapprov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384ce8-a2ad-4061-818a-88bf72b6e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ocTags" ma:index="13" nillable="true" ma:displayName="MediaServiceDocTags" ma:hidden="true" ma:internalName="MediaServiceDoc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dexed="true" ma:internalName="MediaServiceLocation" ma:readOnly="true">
      <xsd:simpleType>
        <xsd:restriction base="dms:Text"/>
      </xsd:simpleType>
    </xsd:element>
    <xsd:element name="Dateapproved" ma:index="25" nillable="true" ma:displayName="Notes" ma:description="Enter date approved here" ma:format="Dropdown" ma:internalName="Dateapprove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4ab26a-04f6-42f5-9555-e3c9fb1706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da739f-6e84-4682-ab84-dba308ad8f6a}" ma:internalName="TaxCatchAll" ma:showField="CatchAllData" ma:web="254ab26a-04f6-42f5-9555-e3c9fb1706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DF625DD-09E5-41BC-8B8C-A6BFB587A887}">
  <ds:schemaRefs>
    <ds:schemaRef ds:uri="http://purl.org/dc/elements/1.1/"/>
    <ds:schemaRef ds:uri="http://purl.org/dc/terms/"/>
    <ds:schemaRef ds:uri="http://schemas.microsoft.com/sharepoint/v3"/>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254ab26a-04f6-42f5-9555-e3c9fb1706a1"/>
    <ds:schemaRef ds:uri="a7384ce8-a2ad-4061-818a-88bf72b6eefd"/>
  </ds:schemaRefs>
</ds:datastoreItem>
</file>

<file path=customXml/itemProps2.xml><?xml version="1.0" encoding="utf-8"?>
<ds:datastoreItem xmlns:ds="http://schemas.openxmlformats.org/officeDocument/2006/customXml" ds:itemID="{3A5F38DE-0777-41FF-B393-AE5ED6575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7384ce8-a2ad-4061-818a-88bf72b6eefd"/>
    <ds:schemaRef ds:uri="254ab26a-04f6-42f5-9555-e3c9fb1706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329C421-57BC-41B3-815A-61EF65ED97B7}">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628</Words>
  <Application>Microsoft Office PowerPoint</Application>
  <PresentationFormat>Custom</PresentationFormat>
  <Paragraphs>125</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Microsoft Teams template</vt:lpstr>
      <vt:lpstr>Microsoft Teams Essentials through your partner:</vt:lpstr>
      <vt:lpstr>[Complete feature checklist]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Features Overview Teams Essentials</dc:title>
  <dc:creator/>
  <cp:lastModifiedBy/>
  <cp:revision>7</cp:revision>
  <dcterms:created xsi:type="dcterms:W3CDTF">2021-11-22T22:19:22Z</dcterms:created>
  <dcterms:modified xsi:type="dcterms:W3CDTF">2023-04-04T23:36:40Z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b562966-c66d-4b83-aa77-49bdfed04c11_Enabled">
    <vt:lpwstr>true</vt:lpwstr>
  </property>
  <property fmtid="{D5CDD505-2E9C-101B-9397-08002B2CF9AE}" pid="3" name="MSIP_Label_cb562966-c66d-4b83-aa77-49bdfed04c11_Name">
    <vt:lpwstr>Non-Confidential</vt:lpwstr>
  </property>
  <property fmtid="{D5CDD505-2E9C-101B-9397-08002B2CF9AE}" pid="4" name="MSIP_Label_cb562966-c66d-4b83-aa77-49bdfed04c11_Method">
    <vt:lpwstr>Standard</vt:lpwstr>
  </property>
  <property fmtid="{D5CDD505-2E9C-101B-9397-08002B2CF9AE}" pid="5" name="MSIP_Label_cb562966-c66d-4b83-aa77-49bdfed04c11_SiteId">
    <vt:lpwstr>a57507b2-d296-4dca-a9ae-67b1484e02a9</vt:lpwstr>
  </property>
  <property fmtid="{D5CDD505-2E9C-101B-9397-08002B2CF9AE}" pid="6" name="MediaServiceImageTags">
    <vt:lpwstr/>
  </property>
  <property fmtid="{D5CDD505-2E9C-101B-9397-08002B2CF9AE}" pid="7" name="ContentTypeId">
    <vt:lpwstr>0x010100FF743FB91453AB4DB8662F2E12DC3E10</vt:lpwstr>
  </property>
  <property fmtid="{D5CDD505-2E9C-101B-9397-08002B2CF9AE}" pid="8" name="MSIP_Label_cb562966-c66d-4b83-aa77-49bdfed04c11_SetDate">
    <vt:lpwstr>2021-11-05T22:33:43Z</vt:lpwstr>
  </property>
  <property fmtid="{D5CDD505-2E9C-101B-9397-08002B2CF9AE}" pid="9" name="MSIP_Label_cb562966-c66d-4b83-aa77-49bdfed04c11_ContentBits">
    <vt:lpwstr>0</vt:lpwstr>
  </property>
  <property fmtid="{D5CDD505-2E9C-101B-9397-08002B2CF9AE}" pid="10" name="MSIP_Label_cb562966-c66d-4b83-aa77-49bdfed04c11_ActionId">
    <vt:lpwstr>89707970-7165-4f20-b8c5-d3348f5491cb</vt:lpwstr>
  </property>
</Properties>
</file>